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304" r:id="rId3"/>
    <p:sldId id="305" r:id="rId4"/>
    <p:sldId id="306" r:id="rId5"/>
    <p:sldId id="308" r:id="rId6"/>
    <p:sldId id="307" r:id="rId7"/>
    <p:sldId id="309" r:id="rId8"/>
    <p:sldId id="281" r:id="rId9"/>
    <p:sldId id="282" r:id="rId10"/>
    <p:sldId id="312" r:id="rId11"/>
    <p:sldId id="270" r:id="rId12"/>
    <p:sldId id="272" r:id="rId13"/>
    <p:sldId id="273" r:id="rId14"/>
    <p:sldId id="274" r:id="rId15"/>
    <p:sldId id="275" r:id="rId16"/>
    <p:sldId id="319" r:id="rId17"/>
    <p:sldId id="276" r:id="rId18"/>
    <p:sldId id="277" r:id="rId19"/>
    <p:sldId id="278" r:id="rId20"/>
    <p:sldId id="280" r:id="rId21"/>
    <p:sldId id="279" r:id="rId22"/>
    <p:sldId id="283" r:id="rId23"/>
    <p:sldId id="284" r:id="rId24"/>
    <p:sldId id="300" r:id="rId25"/>
    <p:sldId id="301" r:id="rId26"/>
    <p:sldId id="310" r:id="rId27"/>
    <p:sldId id="311" r:id="rId28"/>
    <p:sldId id="317" r:id="rId29"/>
    <p:sldId id="285" r:id="rId30"/>
    <p:sldId id="313" r:id="rId31"/>
    <p:sldId id="287" r:id="rId32"/>
    <p:sldId id="288" r:id="rId33"/>
    <p:sldId id="289" r:id="rId34"/>
    <p:sldId id="290" r:id="rId35"/>
    <p:sldId id="291" r:id="rId36"/>
    <p:sldId id="315" r:id="rId37"/>
    <p:sldId id="293" r:id="rId38"/>
    <p:sldId id="295" r:id="rId39"/>
    <p:sldId id="296" r:id="rId40"/>
    <p:sldId id="297" r:id="rId41"/>
    <p:sldId id="318" r:id="rId42"/>
    <p:sldId id="298" r:id="rId43"/>
    <p:sldId id="316" r:id="rId44"/>
    <p:sldId id="299" r:id="rId45"/>
    <p:sldId id="303" r:id="rId46"/>
    <p:sldId id="302" r:id="rId47"/>
    <p:sldId id="31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ailey" userId="cb9d7c92027400a3" providerId="LiveId" clId="{13445D6C-0BD0-4202-84BD-3E4974356A83}"/>
    <pc:docChg chg="undo redo custSel addSld delSld modSld sldOrd">
      <pc:chgData name="William Bailey" userId="cb9d7c92027400a3" providerId="LiveId" clId="{13445D6C-0BD0-4202-84BD-3E4974356A83}" dt="2023-06-20T11:20:38.923" v="4880" actId="6549"/>
      <pc:docMkLst>
        <pc:docMk/>
      </pc:docMkLst>
      <pc:sldChg chg="del">
        <pc:chgData name="William Bailey" userId="cb9d7c92027400a3" providerId="LiveId" clId="{13445D6C-0BD0-4202-84BD-3E4974356A83}" dt="2023-06-01T13:25:05.235" v="1579" actId="47"/>
        <pc:sldMkLst>
          <pc:docMk/>
          <pc:sldMk cId="3643881031" sldId="258"/>
        </pc:sldMkLst>
      </pc:sldChg>
      <pc:sldChg chg="del">
        <pc:chgData name="William Bailey" userId="cb9d7c92027400a3" providerId="LiveId" clId="{13445D6C-0BD0-4202-84BD-3E4974356A83}" dt="2023-06-01T13:25:05.235" v="1579" actId="47"/>
        <pc:sldMkLst>
          <pc:docMk/>
          <pc:sldMk cId="3223872791" sldId="260"/>
        </pc:sldMkLst>
      </pc:sldChg>
      <pc:sldChg chg="del">
        <pc:chgData name="William Bailey" userId="cb9d7c92027400a3" providerId="LiveId" clId="{13445D6C-0BD0-4202-84BD-3E4974356A83}" dt="2023-06-01T13:25:05.235" v="1579" actId="47"/>
        <pc:sldMkLst>
          <pc:docMk/>
          <pc:sldMk cId="2521185765" sldId="263"/>
        </pc:sldMkLst>
      </pc:sldChg>
      <pc:sldChg chg="del">
        <pc:chgData name="William Bailey" userId="cb9d7c92027400a3" providerId="LiveId" clId="{13445D6C-0BD0-4202-84BD-3E4974356A83}" dt="2023-06-01T13:25:05.235" v="1579" actId="47"/>
        <pc:sldMkLst>
          <pc:docMk/>
          <pc:sldMk cId="462261249" sldId="264"/>
        </pc:sldMkLst>
      </pc:sldChg>
      <pc:sldChg chg="del">
        <pc:chgData name="William Bailey" userId="cb9d7c92027400a3" providerId="LiveId" clId="{13445D6C-0BD0-4202-84BD-3E4974356A83}" dt="2023-06-01T13:25:05.235" v="1579" actId="47"/>
        <pc:sldMkLst>
          <pc:docMk/>
          <pc:sldMk cId="2369753279" sldId="268"/>
        </pc:sldMkLst>
      </pc:sldChg>
      <pc:sldChg chg="modSp mod">
        <pc:chgData name="William Bailey" userId="cb9d7c92027400a3" providerId="LiveId" clId="{13445D6C-0BD0-4202-84BD-3E4974356A83}" dt="2023-06-08T13:13:37.752" v="4041" actId="20577"/>
        <pc:sldMkLst>
          <pc:docMk/>
          <pc:sldMk cId="2478241347" sldId="270"/>
        </pc:sldMkLst>
        <pc:spChg chg="mod">
          <ac:chgData name="William Bailey" userId="cb9d7c92027400a3" providerId="LiveId" clId="{13445D6C-0BD0-4202-84BD-3E4974356A83}" dt="2023-06-08T13:13:37.752" v="4041" actId="20577"/>
          <ac:spMkLst>
            <pc:docMk/>
            <pc:sldMk cId="2478241347" sldId="270"/>
            <ac:spMk id="3" creationId="{358AC1CA-F42B-FAE6-FB14-92A3E3411B24}"/>
          </ac:spMkLst>
        </pc:spChg>
      </pc:sldChg>
      <pc:sldChg chg="modSp mod">
        <pc:chgData name="William Bailey" userId="cb9d7c92027400a3" providerId="LiveId" clId="{13445D6C-0BD0-4202-84BD-3E4974356A83}" dt="2023-06-08T13:20:31.899" v="4069" actId="5793"/>
        <pc:sldMkLst>
          <pc:docMk/>
          <pc:sldMk cId="982365330" sldId="275"/>
        </pc:sldMkLst>
        <pc:spChg chg="mod">
          <ac:chgData name="William Bailey" userId="cb9d7c92027400a3" providerId="LiveId" clId="{13445D6C-0BD0-4202-84BD-3E4974356A83}" dt="2023-06-08T13:20:31.899" v="4069" actId="5793"/>
          <ac:spMkLst>
            <pc:docMk/>
            <pc:sldMk cId="982365330" sldId="275"/>
            <ac:spMk id="3" creationId="{358AC1CA-F42B-FAE6-FB14-92A3E3411B24}"/>
          </ac:spMkLst>
        </pc:spChg>
      </pc:sldChg>
      <pc:sldChg chg="modSp mod">
        <pc:chgData name="William Bailey" userId="cb9d7c92027400a3" providerId="LiveId" clId="{13445D6C-0BD0-4202-84BD-3E4974356A83}" dt="2023-06-02T12:47:44.958" v="2427" actId="20577"/>
        <pc:sldMkLst>
          <pc:docMk/>
          <pc:sldMk cId="2537238291" sldId="276"/>
        </pc:sldMkLst>
        <pc:spChg chg="mod">
          <ac:chgData name="William Bailey" userId="cb9d7c92027400a3" providerId="LiveId" clId="{13445D6C-0BD0-4202-84BD-3E4974356A83}" dt="2023-06-02T12:47:44.958" v="2427" actId="20577"/>
          <ac:spMkLst>
            <pc:docMk/>
            <pc:sldMk cId="2537238291" sldId="276"/>
            <ac:spMk id="3" creationId="{3DFE4D74-1B1B-70A6-896C-738C721ED13B}"/>
          </ac:spMkLst>
        </pc:spChg>
      </pc:sldChg>
      <pc:sldChg chg="modSp mod">
        <pc:chgData name="William Bailey" userId="cb9d7c92027400a3" providerId="LiveId" clId="{13445D6C-0BD0-4202-84BD-3E4974356A83}" dt="2023-06-08T13:27:40.660" v="4109" actId="20577"/>
        <pc:sldMkLst>
          <pc:docMk/>
          <pc:sldMk cId="2582184636" sldId="277"/>
        </pc:sldMkLst>
        <pc:spChg chg="mod">
          <ac:chgData name="William Bailey" userId="cb9d7c92027400a3" providerId="LiveId" clId="{13445D6C-0BD0-4202-84BD-3E4974356A83}" dt="2023-06-01T13:43:56.187" v="1751" actId="20577"/>
          <ac:spMkLst>
            <pc:docMk/>
            <pc:sldMk cId="2582184636" sldId="277"/>
            <ac:spMk id="2" creationId="{07F5BB56-4A6C-BCAF-C015-3214D7D7F6E2}"/>
          </ac:spMkLst>
        </pc:spChg>
        <pc:spChg chg="mod">
          <ac:chgData name="William Bailey" userId="cb9d7c92027400a3" providerId="LiveId" clId="{13445D6C-0BD0-4202-84BD-3E4974356A83}" dt="2023-06-03T19:10:02.199" v="3748" actId="20577"/>
          <ac:spMkLst>
            <pc:docMk/>
            <pc:sldMk cId="2582184636" sldId="277"/>
            <ac:spMk id="4" creationId="{0303958A-60F4-CF66-0C62-D3EE9836D6C8}"/>
          </ac:spMkLst>
        </pc:spChg>
        <pc:spChg chg="mod">
          <ac:chgData name="William Bailey" userId="cb9d7c92027400a3" providerId="LiveId" clId="{13445D6C-0BD0-4202-84BD-3E4974356A83}" dt="2023-06-08T13:27:40.660" v="4109" actId="20577"/>
          <ac:spMkLst>
            <pc:docMk/>
            <pc:sldMk cId="2582184636" sldId="277"/>
            <ac:spMk id="6" creationId="{E910917A-DAAB-68D2-3111-C2673D4B7FDE}"/>
          </ac:spMkLst>
        </pc:spChg>
      </pc:sldChg>
      <pc:sldChg chg="ord">
        <pc:chgData name="William Bailey" userId="cb9d7c92027400a3" providerId="LiveId" clId="{13445D6C-0BD0-4202-84BD-3E4974356A83}" dt="2023-06-03T19:12:58.789" v="3750"/>
        <pc:sldMkLst>
          <pc:docMk/>
          <pc:sldMk cId="1798280745" sldId="280"/>
        </pc:sldMkLst>
      </pc:sldChg>
      <pc:sldChg chg="modSp mod ord">
        <pc:chgData name="William Bailey" userId="cb9d7c92027400a3" providerId="LiveId" clId="{13445D6C-0BD0-4202-84BD-3E4974356A83}" dt="2023-06-01T13:31:22.435" v="1664" actId="14100"/>
        <pc:sldMkLst>
          <pc:docMk/>
          <pc:sldMk cId="2656866467" sldId="281"/>
        </pc:sldMkLst>
        <pc:spChg chg="mod">
          <ac:chgData name="William Bailey" userId="cb9d7c92027400a3" providerId="LiveId" clId="{13445D6C-0BD0-4202-84BD-3E4974356A83}" dt="2023-06-01T13:31:22.435" v="1664" actId="14100"/>
          <ac:spMkLst>
            <pc:docMk/>
            <pc:sldMk cId="2656866467" sldId="281"/>
            <ac:spMk id="4" creationId="{17D74134-C3BF-0101-F56C-948C22365B24}"/>
          </ac:spMkLst>
        </pc:spChg>
      </pc:sldChg>
      <pc:sldChg chg="modSp mod">
        <pc:chgData name="William Bailey" userId="cb9d7c92027400a3" providerId="LiveId" clId="{13445D6C-0BD0-4202-84BD-3E4974356A83}" dt="2023-06-02T12:49:10.456" v="2512" actId="20577"/>
        <pc:sldMkLst>
          <pc:docMk/>
          <pc:sldMk cId="283393236" sldId="282"/>
        </pc:sldMkLst>
        <pc:spChg chg="mod">
          <ac:chgData name="William Bailey" userId="cb9d7c92027400a3" providerId="LiveId" clId="{13445D6C-0BD0-4202-84BD-3E4974356A83}" dt="2023-06-02T12:49:10.456" v="2512" actId="20577"/>
          <ac:spMkLst>
            <pc:docMk/>
            <pc:sldMk cId="283393236" sldId="282"/>
            <ac:spMk id="4" creationId="{80929B37-E3E3-A2B8-12B5-9410BCED1397}"/>
          </ac:spMkLst>
        </pc:spChg>
      </pc:sldChg>
      <pc:sldChg chg="modSp mod ord">
        <pc:chgData name="William Bailey" userId="cb9d7c92027400a3" providerId="LiveId" clId="{13445D6C-0BD0-4202-84BD-3E4974356A83}" dt="2023-06-03T19:14:24.934" v="3769" actId="27636"/>
        <pc:sldMkLst>
          <pc:docMk/>
          <pc:sldMk cId="1187799766" sldId="283"/>
        </pc:sldMkLst>
        <pc:spChg chg="mod">
          <ac:chgData name="William Bailey" userId="cb9d7c92027400a3" providerId="LiveId" clId="{13445D6C-0BD0-4202-84BD-3E4974356A83}" dt="2023-06-03T19:14:24.934" v="3769" actId="27636"/>
          <ac:spMkLst>
            <pc:docMk/>
            <pc:sldMk cId="1187799766" sldId="283"/>
            <ac:spMk id="2" creationId="{F76206CA-CF33-F010-71A8-B5F256C760F2}"/>
          </ac:spMkLst>
        </pc:spChg>
      </pc:sldChg>
      <pc:sldChg chg="modSp mod">
        <pc:chgData name="William Bailey" userId="cb9d7c92027400a3" providerId="LiveId" clId="{13445D6C-0BD0-4202-84BD-3E4974356A83}" dt="2023-06-03T19:17:19.440" v="3788" actId="27636"/>
        <pc:sldMkLst>
          <pc:docMk/>
          <pc:sldMk cId="2390800402" sldId="284"/>
        </pc:sldMkLst>
        <pc:spChg chg="mod">
          <ac:chgData name="William Bailey" userId="cb9d7c92027400a3" providerId="LiveId" clId="{13445D6C-0BD0-4202-84BD-3E4974356A83}" dt="2023-06-03T19:17:19.440" v="3788" actId="27636"/>
          <ac:spMkLst>
            <pc:docMk/>
            <pc:sldMk cId="2390800402" sldId="284"/>
            <ac:spMk id="2" creationId="{F76206CA-CF33-F010-71A8-B5F256C760F2}"/>
          </ac:spMkLst>
        </pc:spChg>
      </pc:sldChg>
      <pc:sldChg chg="addSp modSp mod modAnim">
        <pc:chgData name="William Bailey" userId="cb9d7c92027400a3" providerId="LiveId" clId="{13445D6C-0BD0-4202-84BD-3E4974356A83}" dt="2023-06-03T15:06:57.424" v="3013" actId="108"/>
        <pc:sldMkLst>
          <pc:docMk/>
          <pc:sldMk cId="4291412158" sldId="285"/>
        </pc:sldMkLst>
        <pc:spChg chg="mod">
          <ac:chgData name="William Bailey" userId="cb9d7c92027400a3" providerId="LiveId" clId="{13445D6C-0BD0-4202-84BD-3E4974356A83}" dt="2023-06-03T15:04:00.822" v="2973" actId="27636"/>
          <ac:spMkLst>
            <pc:docMk/>
            <pc:sldMk cId="4291412158" sldId="285"/>
            <ac:spMk id="2" creationId="{0B2DFCC5-B1A2-6B3A-213C-612D0F60088B}"/>
          </ac:spMkLst>
        </pc:spChg>
        <pc:spChg chg="mod">
          <ac:chgData name="William Bailey" userId="cb9d7c92027400a3" providerId="LiveId" clId="{13445D6C-0BD0-4202-84BD-3E4974356A83}" dt="2023-06-03T15:06:57.424" v="3013" actId="108"/>
          <ac:spMkLst>
            <pc:docMk/>
            <pc:sldMk cId="4291412158" sldId="285"/>
            <ac:spMk id="4" creationId="{2CFEE91E-DE7F-8B19-D315-F3AEF87C5612}"/>
          </ac:spMkLst>
        </pc:spChg>
        <pc:picChg chg="add mod">
          <ac:chgData name="William Bailey" userId="cb9d7c92027400a3" providerId="LiveId" clId="{13445D6C-0BD0-4202-84BD-3E4974356A83}" dt="2023-06-02T14:28:43.926" v="2517"/>
          <ac:picMkLst>
            <pc:docMk/>
            <pc:sldMk cId="4291412158" sldId="285"/>
            <ac:picMk id="5" creationId="{45BB7E17-FDCC-D2C4-A9B6-823B470CF89C}"/>
          </ac:picMkLst>
        </pc:picChg>
        <pc:picChg chg="mod">
          <ac:chgData name="William Bailey" userId="cb9d7c92027400a3" providerId="LiveId" clId="{13445D6C-0BD0-4202-84BD-3E4974356A83}" dt="2023-06-02T14:34:34.654" v="2735" actId="14826"/>
          <ac:picMkLst>
            <pc:docMk/>
            <pc:sldMk cId="4291412158" sldId="285"/>
            <ac:picMk id="8" creationId="{3FDACEE6-732B-E17D-0A3F-2D8B556837AE}"/>
          </ac:picMkLst>
        </pc:picChg>
      </pc:sldChg>
      <pc:sldChg chg="modSp mod">
        <pc:chgData name="William Bailey" userId="cb9d7c92027400a3" providerId="LiveId" clId="{13445D6C-0BD0-4202-84BD-3E4974356A83}" dt="2023-06-08T13:51:00.009" v="4136" actId="207"/>
        <pc:sldMkLst>
          <pc:docMk/>
          <pc:sldMk cId="1223859940" sldId="287"/>
        </pc:sldMkLst>
        <pc:spChg chg="mod">
          <ac:chgData name="William Bailey" userId="cb9d7c92027400a3" providerId="LiveId" clId="{13445D6C-0BD0-4202-84BD-3E4974356A83}" dt="2023-06-08T13:51:00.009" v="4136" actId="207"/>
          <ac:spMkLst>
            <pc:docMk/>
            <pc:sldMk cId="1223859940" sldId="287"/>
            <ac:spMk id="4" creationId="{F137B34C-9B26-B12F-4D26-9C197CB264F8}"/>
          </ac:spMkLst>
        </pc:spChg>
        <pc:spChg chg="mod">
          <ac:chgData name="William Bailey" userId="cb9d7c92027400a3" providerId="LiveId" clId="{13445D6C-0BD0-4202-84BD-3E4974356A83}" dt="2023-06-08T13:50:39.982" v="4133" actId="27636"/>
          <ac:spMkLst>
            <pc:docMk/>
            <pc:sldMk cId="1223859940" sldId="287"/>
            <ac:spMk id="6" creationId="{F15669D6-1DB6-D633-8E42-D9CB3AF47A15}"/>
          </ac:spMkLst>
        </pc:spChg>
        <pc:spChg chg="mod">
          <ac:chgData name="William Bailey" userId="cb9d7c92027400a3" providerId="LiveId" clId="{13445D6C-0BD0-4202-84BD-3E4974356A83}" dt="2023-06-03T15:15:28.681" v="3199" actId="255"/>
          <ac:spMkLst>
            <pc:docMk/>
            <pc:sldMk cId="1223859940" sldId="287"/>
            <ac:spMk id="10" creationId="{3F5F1055-988D-6688-C284-277590E1532D}"/>
          </ac:spMkLst>
        </pc:spChg>
      </pc:sldChg>
      <pc:sldChg chg="addSp delSp modSp mod">
        <pc:chgData name="William Bailey" userId="cb9d7c92027400a3" providerId="LiveId" clId="{13445D6C-0BD0-4202-84BD-3E4974356A83}" dt="2023-06-20T10:48:28.646" v="4398" actId="255"/>
        <pc:sldMkLst>
          <pc:docMk/>
          <pc:sldMk cId="2448644390" sldId="295"/>
        </pc:sldMkLst>
        <pc:graphicFrameChg chg="del mod modGraphic">
          <ac:chgData name="William Bailey" userId="cb9d7c92027400a3" providerId="LiveId" clId="{13445D6C-0BD0-4202-84BD-3E4974356A83}" dt="2023-06-20T10:46:59.213" v="4392" actId="478"/>
          <ac:graphicFrameMkLst>
            <pc:docMk/>
            <pc:sldMk cId="2448644390" sldId="295"/>
            <ac:graphicFrameMk id="2" creationId="{7F6B96DB-13B1-047B-CCD3-82150F7DE7E3}"/>
          </ac:graphicFrameMkLst>
        </pc:graphicFrameChg>
        <pc:graphicFrameChg chg="add mod modGraphic">
          <ac:chgData name="William Bailey" userId="cb9d7c92027400a3" providerId="LiveId" clId="{13445D6C-0BD0-4202-84BD-3E4974356A83}" dt="2023-06-20T10:48:28.646" v="4398" actId="255"/>
          <ac:graphicFrameMkLst>
            <pc:docMk/>
            <pc:sldMk cId="2448644390" sldId="295"/>
            <ac:graphicFrameMk id="4" creationId="{63791CEA-A778-C4B7-F2FE-765425B7B7D6}"/>
          </ac:graphicFrameMkLst>
        </pc:graphicFrameChg>
      </pc:sldChg>
      <pc:sldChg chg="addSp delSp modSp mod">
        <pc:chgData name="William Bailey" userId="cb9d7c92027400a3" providerId="LiveId" clId="{13445D6C-0BD0-4202-84BD-3E4974356A83}" dt="2023-06-20T10:49:58.418" v="4405" actId="255"/>
        <pc:sldMkLst>
          <pc:docMk/>
          <pc:sldMk cId="3953050671" sldId="296"/>
        </pc:sldMkLst>
        <pc:graphicFrameChg chg="del">
          <ac:chgData name="William Bailey" userId="cb9d7c92027400a3" providerId="LiveId" clId="{13445D6C-0BD0-4202-84BD-3E4974356A83}" dt="2023-06-20T10:49:07.010" v="4399" actId="478"/>
          <ac:graphicFrameMkLst>
            <pc:docMk/>
            <pc:sldMk cId="3953050671" sldId="296"/>
            <ac:graphicFrameMk id="2" creationId="{B3AE73B1-8D2E-5A4F-17DF-B4545D24CD58}"/>
          </ac:graphicFrameMkLst>
        </pc:graphicFrameChg>
        <pc:graphicFrameChg chg="add mod modGraphic">
          <ac:chgData name="William Bailey" userId="cb9d7c92027400a3" providerId="LiveId" clId="{13445D6C-0BD0-4202-84BD-3E4974356A83}" dt="2023-06-20T10:49:58.418" v="4405" actId="255"/>
          <ac:graphicFrameMkLst>
            <pc:docMk/>
            <pc:sldMk cId="3953050671" sldId="296"/>
            <ac:graphicFrameMk id="4" creationId="{BA99C264-FD7C-807A-D3DB-97372D43EC69}"/>
          </ac:graphicFrameMkLst>
        </pc:graphicFrameChg>
      </pc:sldChg>
      <pc:sldChg chg="addSp modSp mod ord">
        <pc:chgData name="William Bailey" userId="cb9d7c92027400a3" providerId="LiveId" clId="{13445D6C-0BD0-4202-84BD-3E4974356A83}" dt="2023-06-03T19:48:33.061" v="3902" actId="207"/>
        <pc:sldMkLst>
          <pc:docMk/>
          <pc:sldMk cId="774247414" sldId="299"/>
        </pc:sldMkLst>
        <pc:spChg chg="add mod">
          <ac:chgData name="William Bailey" userId="cb9d7c92027400a3" providerId="LiveId" clId="{13445D6C-0BD0-4202-84BD-3E4974356A83}" dt="2023-06-03T19:48:33.061" v="3902" actId="207"/>
          <ac:spMkLst>
            <pc:docMk/>
            <pc:sldMk cId="774247414" sldId="299"/>
            <ac:spMk id="2" creationId="{88AF62A6-2BA0-CFFA-0995-A2D4A1E8BA91}"/>
          </ac:spMkLst>
        </pc:spChg>
      </pc:sldChg>
      <pc:sldChg chg="modSp mod">
        <pc:chgData name="William Bailey" userId="cb9d7c92027400a3" providerId="LiveId" clId="{13445D6C-0BD0-4202-84BD-3E4974356A83}" dt="2023-06-03T19:20:23.073" v="3794" actId="11"/>
        <pc:sldMkLst>
          <pc:docMk/>
          <pc:sldMk cId="3488090709" sldId="300"/>
        </pc:sldMkLst>
        <pc:spChg chg="mod">
          <ac:chgData name="William Bailey" userId="cb9d7c92027400a3" providerId="LiveId" clId="{13445D6C-0BD0-4202-84BD-3E4974356A83}" dt="2023-06-03T19:20:23.073" v="3794" actId="11"/>
          <ac:spMkLst>
            <pc:docMk/>
            <pc:sldMk cId="3488090709" sldId="300"/>
            <ac:spMk id="3" creationId="{32146401-8A37-181F-723A-7B2DC8D26745}"/>
          </ac:spMkLst>
        </pc:spChg>
      </pc:sldChg>
      <pc:sldChg chg="addSp modSp mod">
        <pc:chgData name="William Bailey" userId="cb9d7c92027400a3" providerId="LiveId" clId="{13445D6C-0BD0-4202-84BD-3E4974356A83}" dt="2023-06-03T19:23:01.124" v="3800" actId="14100"/>
        <pc:sldMkLst>
          <pc:docMk/>
          <pc:sldMk cId="2945823457" sldId="301"/>
        </pc:sldMkLst>
        <pc:spChg chg="mod">
          <ac:chgData name="William Bailey" userId="cb9d7c92027400a3" providerId="LiveId" clId="{13445D6C-0BD0-4202-84BD-3E4974356A83}" dt="2023-06-03T19:21:28.885" v="3796" actId="12"/>
          <ac:spMkLst>
            <pc:docMk/>
            <pc:sldMk cId="2945823457" sldId="301"/>
            <ac:spMk id="3" creationId="{DB076EC6-3675-C2D0-9592-96E467BC2C5A}"/>
          </ac:spMkLst>
        </pc:spChg>
        <pc:spChg chg="add mod">
          <ac:chgData name="William Bailey" userId="cb9d7c92027400a3" providerId="LiveId" clId="{13445D6C-0BD0-4202-84BD-3E4974356A83}" dt="2023-06-03T19:23:01.124" v="3800" actId="14100"/>
          <ac:spMkLst>
            <pc:docMk/>
            <pc:sldMk cId="2945823457" sldId="301"/>
            <ac:spMk id="4" creationId="{73DCC254-BB14-765E-A6C2-C12D7877FCA4}"/>
          </ac:spMkLst>
        </pc:spChg>
        <pc:graphicFrameChg chg="mod">
          <ac:chgData name="William Bailey" userId="cb9d7c92027400a3" providerId="LiveId" clId="{13445D6C-0BD0-4202-84BD-3E4974356A83}" dt="2023-06-03T19:21:46.700" v="3797" actId="1076"/>
          <ac:graphicFrameMkLst>
            <pc:docMk/>
            <pc:sldMk cId="2945823457" sldId="301"/>
            <ac:graphicFrameMk id="5" creationId="{8AA2E317-DCC2-CECF-C876-992084185739}"/>
          </ac:graphicFrameMkLst>
        </pc:graphicFrameChg>
      </pc:sldChg>
      <pc:sldChg chg="modSp mod ord">
        <pc:chgData name="William Bailey" userId="cb9d7c92027400a3" providerId="LiveId" clId="{13445D6C-0BD0-4202-84BD-3E4974356A83}" dt="2023-06-08T14:32:02.316" v="4244" actId="14100"/>
        <pc:sldMkLst>
          <pc:docMk/>
          <pc:sldMk cId="2561045840" sldId="302"/>
        </pc:sldMkLst>
        <pc:picChg chg="mod">
          <ac:chgData name="William Bailey" userId="cb9d7c92027400a3" providerId="LiveId" clId="{13445D6C-0BD0-4202-84BD-3E4974356A83}" dt="2023-06-08T14:32:02.316" v="4244" actId="14100"/>
          <ac:picMkLst>
            <pc:docMk/>
            <pc:sldMk cId="2561045840" sldId="302"/>
            <ac:picMk id="3" creationId="{4BB771A1-412D-3102-0D7F-9B7493E99BEF}"/>
          </ac:picMkLst>
        </pc:picChg>
      </pc:sldChg>
      <pc:sldChg chg="modSp mod ord">
        <pc:chgData name="William Bailey" userId="cb9d7c92027400a3" providerId="LiveId" clId="{13445D6C-0BD0-4202-84BD-3E4974356A83}" dt="2023-06-08T14:28:54.372" v="4241" actId="14100"/>
        <pc:sldMkLst>
          <pc:docMk/>
          <pc:sldMk cId="3884855926" sldId="303"/>
        </pc:sldMkLst>
        <pc:picChg chg="mod">
          <ac:chgData name="William Bailey" userId="cb9d7c92027400a3" providerId="LiveId" clId="{13445D6C-0BD0-4202-84BD-3E4974356A83}" dt="2023-06-08T14:28:54.372" v="4241" actId="14100"/>
          <ac:picMkLst>
            <pc:docMk/>
            <pc:sldMk cId="3884855926" sldId="303"/>
            <ac:picMk id="3" creationId="{01B38616-0D8A-ADF7-BA78-5362F8E5B72E}"/>
          </ac:picMkLst>
        </pc:picChg>
      </pc:sldChg>
      <pc:sldChg chg="addSp delSp modSp new mod ord">
        <pc:chgData name="William Bailey" userId="cb9d7c92027400a3" providerId="LiveId" clId="{13445D6C-0BD0-4202-84BD-3E4974356A83}" dt="2023-06-01T11:52:52.502" v="366"/>
        <pc:sldMkLst>
          <pc:docMk/>
          <pc:sldMk cId="2381166002" sldId="304"/>
        </pc:sldMkLst>
        <pc:spChg chg="add mod">
          <ac:chgData name="William Bailey" userId="cb9d7c92027400a3" providerId="LiveId" clId="{13445D6C-0BD0-4202-84BD-3E4974356A83}" dt="2023-06-01T11:52:28.183" v="363" actId="1076"/>
          <ac:spMkLst>
            <pc:docMk/>
            <pc:sldMk cId="2381166002" sldId="304"/>
            <ac:spMk id="3" creationId="{41BC7055-9FED-D52F-8FA5-F79D962935E2}"/>
          </ac:spMkLst>
        </pc:spChg>
        <pc:graphicFrameChg chg="add del mod modGraphic">
          <ac:chgData name="William Bailey" userId="cb9d7c92027400a3" providerId="LiveId" clId="{13445D6C-0BD0-4202-84BD-3E4974356A83}" dt="2023-06-01T11:52:52.502" v="366"/>
          <ac:graphicFrameMkLst>
            <pc:docMk/>
            <pc:sldMk cId="2381166002" sldId="304"/>
            <ac:graphicFrameMk id="2" creationId="{44CD9E93-CBBF-F807-65C1-6291B513D651}"/>
          </ac:graphicFrameMkLst>
        </pc:graphicFrameChg>
      </pc:sldChg>
      <pc:sldChg chg="addSp modSp new mod">
        <pc:chgData name="William Bailey" userId="cb9d7c92027400a3" providerId="LiveId" clId="{13445D6C-0BD0-4202-84BD-3E4974356A83}" dt="2023-06-02T12:10:31.034" v="2283" actId="20577"/>
        <pc:sldMkLst>
          <pc:docMk/>
          <pc:sldMk cId="3929777151" sldId="305"/>
        </pc:sldMkLst>
        <pc:spChg chg="add mod">
          <ac:chgData name="William Bailey" userId="cb9d7c92027400a3" providerId="LiveId" clId="{13445D6C-0BD0-4202-84BD-3E4974356A83}" dt="2023-06-01T11:40:19.687" v="215" actId="255"/>
          <ac:spMkLst>
            <pc:docMk/>
            <pc:sldMk cId="3929777151" sldId="305"/>
            <ac:spMk id="3" creationId="{837B0DF1-B089-086C-DAF3-601FED82195E}"/>
          </ac:spMkLst>
        </pc:spChg>
        <pc:graphicFrameChg chg="add mod modGraphic">
          <ac:chgData name="William Bailey" userId="cb9d7c92027400a3" providerId="LiveId" clId="{13445D6C-0BD0-4202-84BD-3E4974356A83}" dt="2023-06-02T12:10:31.034" v="2283" actId="20577"/>
          <ac:graphicFrameMkLst>
            <pc:docMk/>
            <pc:sldMk cId="3929777151" sldId="305"/>
            <ac:graphicFrameMk id="2" creationId="{FA0E91ED-586D-1D13-9D3C-9A79C0004580}"/>
          </ac:graphicFrameMkLst>
        </pc:graphicFrameChg>
      </pc:sldChg>
      <pc:sldChg chg="addSp modSp new mod">
        <pc:chgData name="William Bailey" userId="cb9d7c92027400a3" providerId="LiveId" clId="{13445D6C-0BD0-4202-84BD-3E4974356A83}" dt="2023-06-01T13:16:15.557" v="1291" actId="688"/>
        <pc:sldMkLst>
          <pc:docMk/>
          <pc:sldMk cId="4233000868" sldId="306"/>
        </pc:sldMkLst>
        <pc:spChg chg="add mod">
          <ac:chgData name="William Bailey" userId="cb9d7c92027400a3" providerId="LiveId" clId="{13445D6C-0BD0-4202-84BD-3E4974356A83}" dt="2023-06-01T13:13:16.901" v="1288" actId="1076"/>
          <ac:spMkLst>
            <pc:docMk/>
            <pc:sldMk cId="4233000868" sldId="306"/>
            <ac:spMk id="3" creationId="{46151312-16C8-AC9D-3D0F-C392B73E17D1}"/>
          </ac:spMkLst>
        </pc:spChg>
        <pc:graphicFrameChg chg="add mod modGraphic">
          <ac:chgData name="William Bailey" userId="cb9d7c92027400a3" providerId="LiveId" clId="{13445D6C-0BD0-4202-84BD-3E4974356A83}" dt="2023-06-01T13:16:15.557" v="1291" actId="688"/>
          <ac:graphicFrameMkLst>
            <pc:docMk/>
            <pc:sldMk cId="4233000868" sldId="306"/>
            <ac:graphicFrameMk id="2" creationId="{34B64FBB-221C-E2D4-3BDE-8493A5B87ACB}"/>
          </ac:graphicFrameMkLst>
        </pc:graphicFrameChg>
      </pc:sldChg>
      <pc:sldChg chg="modSp add mod">
        <pc:chgData name="William Bailey" userId="cb9d7c92027400a3" providerId="LiveId" clId="{13445D6C-0BD0-4202-84BD-3E4974356A83}" dt="2023-06-08T13:08:11.791" v="4037" actId="20577"/>
        <pc:sldMkLst>
          <pc:docMk/>
          <pc:sldMk cId="3747630407" sldId="307"/>
        </pc:sldMkLst>
        <pc:spChg chg="mod">
          <ac:chgData name="William Bailey" userId="cb9d7c92027400a3" providerId="LiveId" clId="{13445D6C-0BD0-4202-84BD-3E4974356A83}" dt="2023-06-01T13:27:31.725" v="1650" actId="1076"/>
          <ac:spMkLst>
            <pc:docMk/>
            <pc:sldMk cId="3747630407" sldId="307"/>
            <ac:spMk id="3" creationId="{46151312-16C8-AC9D-3D0F-C392B73E17D1}"/>
          </ac:spMkLst>
        </pc:spChg>
        <pc:graphicFrameChg chg="mod">
          <ac:chgData name="William Bailey" userId="cb9d7c92027400a3" providerId="LiveId" clId="{13445D6C-0BD0-4202-84BD-3E4974356A83}" dt="2023-06-08T13:08:11.791" v="4037" actId="20577"/>
          <ac:graphicFrameMkLst>
            <pc:docMk/>
            <pc:sldMk cId="3747630407" sldId="307"/>
            <ac:graphicFrameMk id="2" creationId="{34B64FBB-221C-E2D4-3BDE-8493A5B87ACB}"/>
          </ac:graphicFrameMkLst>
        </pc:graphicFrameChg>
      </pc:sldChg>
      <pc:sldChg chg="modSp add mod">
        <pc:chgData name="William Bailey" userId="cb9d7c92027400a3" providerId="LiveId" clId="{13445D6C-0BD0-4202-84BD-3E4974356A83}" dt="2023-06-03T19:00:03.387" v="3702" actId="20577"/>
        <pc:sldMkLst>
          <pc:docMk/>
          <pc:sldMk cId="1856029563" sldId="308"/>
        </pc:sldMkLst>
        <pc:spChg chg="mod">
          <ac:chgData name="William Bailey" userId="cb9d7c92027400a3" providerId="LiveId" clId="{13445D6C-0BD0-4202-84BD-3E4974356A83}" dt="2023-06-01T13:17:53.908" v="1399" actId="20577"/>
          <ac:spMkLst>
            <pc:docMk/>
            <pc:sldMk cId="1856029563" sldId="308"/>
            <ac:spMk id="3" creationId="{46151312-16C8-AC9D-3D0F-C392B73E17D1}"/>
          </ac:spMkLst>
        </pc:spChg>
        <pc:graphicFrameChg chg="mod">
          <ac:chgData name="William Bailey" userId="cb9d7c92027400a3" providerId="LiveId" clId="{13445D6C-0BD0-4202-84BD-3E4974356A83}" dt="2023-06-03T19:00:03.387" v="3702" actId="20577"/>
          <ac:graphicFrameMkLst>
            <pc:docMk/>
            <pc:sldMk cId="1856029563" sldId="308"/>
            <ac:graphicFrameMk id="2" creationId="{34B64FBB-221C-E2D4-3BDE-8493A5B87ACB}"/>
          </ac:graphicFrameMkLst>
        </pc:graphicFrameChg>
      </pc:sldChg>
      <pc:sldChg chg="addSp delSp modSp new mod">
        <pc:chgData name="William Bailey" userId="cb9d7c92027400a3" providerId="LiveId" clId="{13445D6C-0BD0-4202-84BD-3E4974356A83}" dt="2023-06-01T13:40:48.745" v="1716" actId="14100"/>
        <pc:sldMkLst>
          <pc:docMk/>
          <pc:sldMk cId="2307593245" sldId="309"/>
        </pc:sldMkLst>
        <pc:spChg chg="add del mod">
          <ac:chgData name="William Bailey" userId="cb9d7c92027400a3" providerId="LiveId" clId="{13445D6C-0BD0-4202-84BD-3E4974356A83}" dt="2023-06-01T13:38:31.171" v="1673" actId="1076"/>
          <ac:spMkLst>
            <pc:docMk/>
            <pc:sldMk cId="2307593245" sldId="309"/>
            <ac:spMk id="3" creationId="{146F1948-3302-8BB0-8217-762006A194AE}"/>
          </ac:spMkLst>
        </pc:spChg>
        <pc:graphicFrameChg chg="add del mod modGraphic">
          <ac:chgData name="William Bailey" userId="cb9d7c92027400a3" providerId="LiveId" clId="{13445D6C-0BD0-4202-84BD-3E4974356A83}" dt="2023-06-01T13:40:35.538" v="1713" actId="478"/>
          <ac:graphicFrameMkLst>
            <pc:docMk/>
            <pc:sldMk cId="2307593245" sldId="309"/>
            <ac:graphicFrameMk id="2" creationId="{677CB57C-1D54-542B-6B7D-B9A16FC5009B}"/>
          </ac:graphicFrameMkLst>
        </pc:graphicFrameChg>
        <pc:picChg chg="add del mod">
          <ac:chgData name="William Bailey" userId="cb9d7c92027400a3" providerId="LiveId" clId="{13445D6C-0BD0-4202-84BD-3E4974356A83}" dt="2023-06-01T13:40:48.745" v="1716" actId="14100"/>
          <ac:picMkLst>
            <pc:docMk/>
            <pc:sldMk cId="2307593245" sldId="309"/>
            <ac:picMk id="1025" creationId="{658FFCCA-09FD-5630-DFAF-72708E827324}"/>
          </ac:picMkLst>
        </pc:picChg>
      </pc:sldChg>
      <pc:sldChg chg="addSp delSp modSp add mod">
        <pc:chgData name="William Bailey" userId="cb9d7c92027400a3" providerId="LiveId" clId="{13445D6C-0BD0-4202-84BD-3E4974356A83}" dt="2023-06-03T19:25:25.540" v="3810" actId="14734"/>
        <pc:sldMkLst>
          <pc:docMk/>
          <pc:sldMk cId="2033608818" sldId="310"/>
        </pc:sldMkLst>
        <pc:spChg chg="mod">
          <ac:chgData name="William Bailey" userId="cb9d7c92027400a3" providerId="LiveId" clId="{13445D6C-0BD0-4202-84BD-3E4974356A83}" dt="2023-06-03T19:24:12.918" v="3804" actId="6549"/>
          <ac:spMkLst>
            <pc:docMk/>
            <pc:sldMk cId="2033608818" sldId="310"/>
            <ac:spMk id="3" creationId="{DB076EC6-3675-C2D0-9592-96E467BC2C5A}"/>
          </ac:spMkLst>
        </pc:spChg>
        <pc:spChg chg="add del mod">
          <ac:chgData name="William Bailey" userId="cb9d7c92027400a3" providerId="LiveId" clId="{13445D6C-0BD0-4202-84BD-3E4974356A83}" dt="2023-06-02T02:03:18.275" v="1777"/>
          <ac:spMkLst>
            <pc:docMk/>
            <pc:sldMk cId="2033608818" sldId="310"/>
            <ac:spMk id="6" creationId="{0685554E-2753-477C-00AF-69AE038FD103}"/>
          </ac:spMkLst>
        </pc:spChg>
        <pc:graphicFrameChg chg="del modGraphic">
          <ac:chgData name="William Bailey" userId="cb9d7c92027400a3" providerId="LiveId" clId="{13445D6C-0BD0-4202-84BD-3E4974356A83}" dt="2023-06-02T01:54:51.575" v="1776" actId="478"/>
          <ac:graphicFrameMkLst>
            <pc:docMk/>
            <pc:sldMk cId="2033608818" sldId="310"/>
            <ac:graphicFrameMk id="5" creationId="{8AA2E317-DCC2-CECF-C876-992084185739}"/>
          </ac:graphicFrameMkLst>
        </pc:graphicFrameChg>
        <pc:graphicFrameChg chg="add mod modGraphic">
          <ac:chgData name="William Bailey" userId="cb9d7c92027400a3" providerId="LiveId" clId="{13445D6C-0BD0-4202-84BD-3E4974356A83}" dt="2023-06-03T19:25:25.540" v="3810" actId="14734"/>
          <ac:graphicFrameMkLst>
            <pc:docMk/>
            <pc:sldMk cId="2033608818" sldId="310"/>
            <ac:graphicFrameMk id="7" creationId="{D450B864-BF37-F550-B2C7-386CBEAF7676}"/>
          </ac:graphicFrameMkLst>
        </pc:graphicFrameChg>
      </pc:sldChg>
      <pc:sldChg chg="addSp delSp modSp add mod">
        <pc:chgData name="William Bailey" userId="cb9d7c92027400a3" providerId="LiveId" clId="{13445D6C-0BD0-4202-84BD-3E4974356A83}" dt="2023-06-03T19:35:31.738" v="3877" actId="20577"/>
        <pc:sldMkLst>
          <pc:docMk/>
          <pc:sldMk cId="1453572239" sldId="311"/>
        </pc:sldMkLst>
        <pc:spChg chg="mod">
          <ac:chgData name="William Bailey" userId="cb9d7c92027400a3" providerId="LiveId" clId="{13445D6C-0BD0-4202-84BD-3E4974356A83}" dt="2023-06-03T19:33:22.696" v="3855" actId="14100"/>
          <ac:spMkLst>
            <pc:docMk/>
            <pc:sldMk cId="1453572239" sldId="311"/>
            <ac:spMk id="3" creationId="{DB076EC6-3675-C2D0-9592-96E467BC2C5A}"/>
          </ac:spMkLst>
        </pc:spChg>
        <pc:spChg chg="add del mod">
          <ac:chgData name="William Bailey" userId="cb9d7c92027400a3" providerId="LiveId" clId="{13445D6C-0BD0-4202-84BD-3E4974356A83}" dt="2023-06-02T11:55:24.915" v="1975" actId="3680"/>
          <ac:spMkLst>
            <pc:docMk/>
            <pc:sldMk cId="1453572239" sldId="311"/>
            <ac:spMk id="5" creationId="{A41B5674-15C6-101F-BA80-1EC933F95723}"/>
          </ac:spMkLst>
        </pc:spChg>
        <pc:graphicFrameChg chg="add mod ord modGraphic">
          <ac:chgData name="William Bailey" userId="cb9d7c92027400a3" providerId="LiveId" clId="{13445D6C-0BD0-4202-84BD-3E4974356A83}" dt="2023-06-03T19:35:31.738" v="3877" actId="20577"/>
          <ac:graphicFrameMkLst>
            <pc:docMk/>
            <pc:sldMk cId="1453572239" sldId="311"/>
            <ac:graphicFrameMk id="6" creationId="{48CB0C50-40C8-C09A-24E5-F9D367FFFF32}"/>
          </ac:graphicFrameMkLst>
        </pc:graphicFrameChg>
        <pc:graphicFrameChg chg="del">
          <ac:chgData name="William Bailey" userId="cb9d7c92027400a3" providerId="LiveId" clId="{13445D6C-0BD0-4202-84BD-3E4974356A83}" dt="2023-06-02T02:10:12.072" v="1974" actId="478"/>
          <ac:graphicFrameMkLst>
            <pc:docMk/>
            <pc:sldMk cId="1453572239" sldId="311"/>
            <ac:graphicFrameMk id="7" creationId="{D450B864-BF37-F550-B2C7-386CBEAF7676}"/>
          </ac:graphicFrameMkLst>
        </pc:graphicFrameChg>
        <pc:graphicFrameChg chg="add mod modGraphic">
          <ac:chgData name="William Bailey" userId="cb9d7c92027400a3" providerId="LiveId" clId="{13445D6C-0BD0-4202-84BD-3E4974356A83}" dt="2023-06-03T19:33:06.863" v="3854" actId="20577"/>
          <ac:graphicFrameMkLst>
            <pc:docMk/>
            <pc:sldMk cId="1453572239" sldId="311"/>
            <ac:graphicFrameMk id="8" creationId="{FE6BF0F3-0150-0C83-AF60-589B438B77E0}"/>
          </ac:graphicFrameMkLst>
        </pc:graphicFrameChg>
      </pc:sldChg>
      <pc:sldChg chg="addSp modSp new mod">
        <pc:chgData name="William Bailey" userId="cb9d7c92027400a3" providerId="LiveId" clId="{13445D6C-0BD0-4202-84BD-3E4974356A83}" dt="2023-06-02T12:18:45.927" v="2289" actId="14100"/>
        <pc:sldMkLst>
          <pc:docMk/>
          <pc:sldMk cId="2480772823" sldId="312"/>
        </pc:sldMkLst>
        <pc:spChg chg="add mod">
          <ac:chgData name="William Bailey" userId="cb9d7c92027400a3" providerId="LiveId" clId="{13445D6C-0BD0-4202-84BD-3E4974356A83}" dt="2023-06-02T12:18:45.927" v="2289" actId="14100"/>
          <ac:spMkLst>
            <pc:docMk/>
            <pc:sldMk cId="2480772823" sldId="312"/>
            <ac:spMk id="4" creationId="{319A87CE-1350-5A8C-F6FA-A8C8FD9302F9}"/>
          </ac:spMkLst>
        </pc:spChg>
        <pc:picChg chg="add mod">
          <ac:chgData name="William Bailey" userId="cb9d7c92027400a3" providerId="LiveId" clId="{13445D6C-0BD0-4202-84BD-3E4974356A83}" dt="2023-06-02T12:15:32.095" v="2285" actId="931"/>
          <ac:picMkLst>
            <pc:docMk/>
            <pc:sldMk cId="2480772823" sldId="312"/>
            <ac:picMk id="3" creationId="{228BD727-C49D-83D4-E07C-96550FD2F75C}"/>
          </ac:picMkLst>
        </pc:picChg>
      </pc:sldChg>
      <pc:sldChg chg="addSp modSp new">
        <pc:chgData name="William Bailey" userId="cb9d7c92027400a3" providerId="LiveId" clId="{13445D6C-0BD0-4202-84BD-3E4974356A83}" dt="2023-06-04T19:29:51.517" v="4033" actId="14826"/>
        <pc:sldMkLst>
          <pc:docMk/>
          <pc:sldMk cId="502505713" sldId="313"/>
        </pc:sldMkLst>
        <pc:picChg chg="add mod">
          <ac:chgData name="William Bailey" userId="cb9d7c92027400a3" providerId="LiveId" clId="{13445D6C-0BD0-4202-84BD-3E4974356A83}" dt="2023-06-04T19:29:51.517" v="4033" actId="14826"/>
          <ac:picMkLst>
            <pc:docMk/>
            <pc:sldMk cId="502505713" sldId="313"/>
            <ac:picMk id="3" creationId="{9EF77D8C-E10F-D3A7-CC87-EB12A366B148}"/>
          </ac:picMkLst>
        </pc:picChg>
      </pc:sldChg>
      <pc:sldChg chg="new del">
        <pc:chgData name="William Bailey" userId="cb9d7c92027400a3" providerId="LiveId" clId="{13445D6C-0BD0-4202-84BD-3E4974356A83}" dt="2023-06-02T14:29:12.971" v="2519" actId="47"/>
        <pc:sldMkLst>
          <pc:docMk/>
          <pc:sldMk cId="1609460318" sldId="313"/>
        </pc:sldMkLst>
      </pc:sldChg>
      <pc:sldChg chg="addSp delSp modSp new del modAnim">
        <pc:chgData name="William Bailey" userId="cb9d7c92027400a3" providerId="LiveId" clId="{13445D6C-0BD0-4202-84BD-3E4974356A83}" dt="2023-06-03T12:34:01.468" v="2949" actId="47"/>
        <pc:sldMkLst>
          <pc:docMk/>
          <pc:sldMk cId="1719123283" sldId="313"/>
        </pc:sldMkLst>
        <pc:spChg chg="del">
          <ac:chgData name="William Bailey" userId="cb9d7c92027400a3" providerId="LiveId" clId="{13445D6C-0BD0-4202-84BD-3E4974356A83}" dt="2023-06-03T12:32:41.809" v="2948"/>
          <ac:spMkLst>
            <pc:docMk/>
            <pc:sldMk cId="1719123283" sldId="313"/>
            <ac:spMk id="3" creationId="{0207ED79-692A-92D2-2F4D-93E4613E3CE3}"/>
          </ac:spMkLst>
        </pc:spChg>
        <pc:picChg chg="add mod">
          <ac:chgData name="William Bailey" userId="cb9d7c92027400a3" providerId="LiveId" clId="{13445D6C-0BD0-4202-84BD-3E4974356A83}" dt="2023-06-03T12:32:41.809" v="2948"/>
          <ac:picMkLst>
            <pc:docMk/>
            <pc:sldMk cId="1719123283" sldId="313"/>
            <ac:picMk id="4" creationId="{BDAAD00C-F56A-E0F4-4BA6-E50381BFE74C}"/>
          </ac:picMkLst>
        </pc:picChg>
      </pc:sldChg>
      <pc:sldChg chg="addSp modSp new del modAnim">
        <pc:chgData name="William Bailey" userId="cb9d7c92027400a3" providerId="LiveId" clId="{13445D6C-0BD0-4202-84BD-3E4974356A83}" dt="2023-06-03T13:35:53.913" v="2952" actId="47"/>
        <pc:sldMkLst>
          <pc:docMk/>
          <pc:sldMk cId="1909313910" sldId="313"/>
        </pc:sldMkLst>
        <pc:picChg chg="add mod">
          <ac:chgData name="William Bailey" userId="cb9d7c92027400a3" providerId="LiveId" clId="{13445D6C-0BD0-4202-84BD-3E4974356A83}" dt="2023-06-03T13:34:34.958" v="2951"/>
          <ac:picMkLst>
            <pc:docMk/>
            <pc:sldMk cId="1909313910" sldId="313"/>
            <ac:picMk id="2" creationId="{3E662C22-2CC2-4E28-BC96-8131AFBE7339}"/>
          </ac:picMkLst>
        </pc:picChg>
      </pc:sldChg>
      <pc:sldChg chg="addSp modSp new del mod">
        <pc:chgData name="William Bailey" userId="cb9d7c92027400a3" providerId="LiveId" clId="{13445D6C-0BD0-4202-84BD-3E4974356A83}" dt="2023-06-02T14:44:45.206" v="2942" actId="2696"/>
        <pc:sldMkLst>
          <pc:docMk/>
          <pc:sldMk cId="1994302944" sldId="313"/>
        </pc:sldMkLst>
        <pc:picChg chg="add mod">
          <ac:chgData name="William Bailey" userId="cb9d7c92027400a3" providerId="LiveId" clId="{13445D6C-0BD0-4202-84BD-3E4974356A83}" dt="2023-06-02T14:43:40.457" v="2941" actId="14100"/>
          <ac:picMkLst>
            <pc:docMk/>
            <pc:sldMk cId="1994302944" sldId="313"/>
            <ac:picMk id="3" creationId="{4618106E-4A04-3D65-0EAE-24ED1BF8AA72}"/>
          </ac:picMkLst>
        </pc:picChg>
      </pc:sldChg>
      <pc:sldChg chg="addSp delSp modSp new del mod delAnim modAnim">
        <pc:chgData name="William Bailey" userId="cb9d7c92027400a3" providerId="LiveId" clId="{13445D6C-0BD0-4202-84BD-3E4974356A83}" dt="2023-06-03T13:39:11.558" v="2959" actId="47"/>
        <pc:sldMkLst>
          <pc:docMk/>
          <pc:sldMk cId="2095091331" sldId="313"/>
        </pc:sldMkLst>
        <pc:spChg chg="del">
          <ac:chgData name="William Bailey" userId="cb9d7c92027400a3" providerId="LiveId" clId="{13445D6C-0BD0-4202-84BD-3E4974356A83}" dt="2023-06-03T13:38:38.557" v="2957"/>
          <ac:spMkLst>
            <pc:docMk/>
            <pc:sldMk cId="2095091331" sldId="313"/>
            <ac:spMk id="3" creationId="{81CFA40A-E562-FC66-13D1-E8EE4932B1F7}"/>
          </ac:spMkLst>
        </pc:spChg>
        <pc:spChg chg="add mod">
          <ac:chgData name="William Bailey" userId="cb9d7c92027400a3" providerId="LiveId" clId="{13445D6C-0BD0-4202-84BD-3E4974356A83}" dt="2023-06-03T13:39:06.282" v="2958" actId="478"/>
          <ac:spMkLst>
            <pc:docMk/>
            <pc:sldMk cId="2095091331" sldId="313"/>
            <ac:spMk id="7" creationId="{43CB98F5-9A9E-1A50-91FA-952D791C2865}"/>
          </ac:spMkLst>
        </pc:spChg>
        <pc:picChg chg="add del mod">
          <ac:chgData name="William Bailey" userId="cb9d7c92027400a3" providerId="LiveId" clId="{13445D6C-0BD0-4202-84BD-3E4974356A83}" dt="2023-06-03T13:39:06.282" v="2958" actId="478"/>
          <ac:picMkLst>
            <pc:docMk/>
            <pc:sldMk cId="2095091331" sldId="313"/>
            <ac:picMk id="5" creationId="{0E96D9B6-D903-B441-3471-BDE9A5FAA886}"/>
          </ac:picMkLst>
        </pc:picChg>
      </pc:sldChg>
      <pc:sldChg chg="addSp modSp new del modTransition modAnim">
        <pc:chgData name="William Bailey" userId="cb9d7c92027400a3" providerId="LiveId" clId="{13445D6C-0BD0-4202-84BD-3E4974356A83}" dt="2023-06-03T12:32:16.272" v="2946" actId="47"/>
        <pc:sldMkLst>
          <pc:docMk/>
          <pc:sldMk cId="3101258270" sldId="313"/>
        </pc:sldMkLst>
        <pc:picChg chg="add mod">
          <ac:chgData name="William Bailey" userId="cb9d7c92027400a3" providerId="LiveId" clId="{13445D6C-0BD0-4202-84BD-3E4974356A83}" dt="2023-06-02T22:16:31.443" v="2944"/>
          <ac:picMkLst>
            <pc:docMk/>
            <pc:sldMk cId="3101258270" sldId="313"/>
            <ac:picMk id="2" creationId="{ED02C7DB-D53E-E60D-3CFC-73D7817E37F1}"/>
          </ac:picMkLst>
        </pc:picChg>
      </pc:sldChg>
      <pc:sldChg chg="addSp delSp modSp new del mod modAnim">
        <pc:chgData name="William Bailey" userId="cb9d7c92027400a3" providerId="LiveId" clId="{13445D6C-0BD0-4202-84BD-3E4974356A83}" dt="2023-06-02T14:39:10.989" v="2934" actId="2696"/>
        <pc:sldMkLst>
          <pc:docMk/>
          <pc:sldMk cId="3177635899" sldId="313"/>
        </pc:sldMkLst>
        <pc:spChg chg="mod">
          <ac:chgData name="William Bailey" userId="cb9d7c92027400a3" providerId="LiveId" clId="{13445D6C-0BD0-4202-84BD-3E4974356A83}" dt="2023-06-02T14:30:43.593" v="2549" actId="20577"/>
          <ac:spMkLst>
            <pc:docMk/>
            <pc:sldMk cId="3177635899" sldId="313"/>
            <ac:spMk id="2" creationId="{0DCC9F3B-29F6-9758-0360-A62DDDD9372B}"/>
          </ac:spMkLst>
        </pc:spChg>
        <pc:spChg chg="del">
          <ac:chgData name="William Bailey" userId="cb9d7c92027400a3" providerId="LiveId" clId="{13445D6C-0BD0-4202-84BD-3E4974356A83}" dt="2023-06-02T14:29:31.794" v="2521"/>
          <ac:spMkLst>
            <pc:docMk/>
            <pc:sldMk cId="3177635899" sldId="313"/>
            <ac:spMk id="3" creationId="{9C0315A0-B51F-E15A-0174-E6967020BD0A}"/>
          </ac:spMkLst>
        </pc:spChg>
        <pc:picChg chg="add mod modCrop">
          <ac:chgData name="William Bailey" userId="cb9d7c92027400a3" providerId="LiveId" clId="{13445D6C-0BD0-4202-84BD-3E4974356A83}" dt="2023-06-02T14:38:35.725" v="2933" actId="14100"/>
          <ac:picMkLst>
            <pc:docMk/>
            <pc:sldMk cId="3177635899" sldId="313"/>
            <ac:picMk id="4" creationId="{ACF31D78-EF6C-2BF9-036F-0B7E0A64D8D9}"/>
          </ac:picMkLst>
        </pc:picChg>
      </pc:sldChg>
      <pc:sldChg chg="addSp delSp modSp new del modAnim">
        <pc:chgData name="William Bailey" userId="cb9d7c92027400a3" providerId="LiveId" clId="{13445D6C-0BD0-4202-84BD-3E4974356A83}" dt="2023-06-03T13:38:18.822" v="2955" actId="47"/>
        <pc:sldMkLst>
          <pc:docMk/>
          <pc:sldMk cId="3635891263" sldId="313"/>
        </pc:sldMkLst>
        <pc:spChg chg="del">
          <ac:chgData name="William Bailey" userId="cb9d7c92027400a3" providerId="LiveId" clId="{13445D6C-0BD0-4202-84BD-3E4974356A83}" dt="2023-06-03T13:37:19.406" v="2954"/>
          <ac:spMkLst>
            <pc:docMk/>
            <pc:sldMk cId="3635891263" sldId="313"/>
            <ac:spMk id="3" creationId="{4596EFA1-C31E-817E-68F3-968415CC3FD5}"/>
          </ac:spMkLst>
        </pc:spChg>
        <pc:picChg chg="add mod">
          <ac:chgData name="William Bailey" userId="cb9d7c92027400a3" providerId="LiveId" clId="{13445D6C-0BD0-4202-84BD-3E4974356A83}" dt="2023-06-03T13:37:19.406" v="2954"/>
          <ac:picMkLst>
            <pc:docMk/>
            <pc:sldMk cId="3635891263" sldId="313"/>
            <ac:picMk id="5" creationId="{FBF09C4A-178F-FC96-3BDF-066B0149007B}"/>
          </ac:picMkLst>
        </pc:picChg>
      </pc:sldChg>
      <pc:sldChg chg="addSp delSp modSp new del modAnim">
        <pc:chgData name="William Bailey" userId="cb9d7c92027400a3" providerId="LiveId" clId="{13445D6C-0BD0-4202-84BD-3E4974356A83}" dt="2023-06-02T14:39:45.468" v="2937" actId="2696"/>
        <pc:sldMkLst>
          <pc:docMk/>
          <pc:sldMk cId="3952821244" sldId="313"/>
        </pc:sldMkLst>
        <pc:spChg chg="del">
          <ac:chgData name="William Bailey" userId="cb9d7c92027400a3" providerId="LiveId" clId="{13445D6C-0BD0-4202-84BD-3E4974356A83}" dt="2023-06-02T14:39:33.290" v="2936"/>
          <ac:spMkLst>
            <pc:docMk/>
            <pc:sldMk cId="3952821244" sldId="313"/>
            <ac:spMk id="3" creationId="{CB60C2DF-B306-F944-C665-1A3D5996E37A}"/>
          </ac:spMkLst>
        </pc:spChg>
        <pc:picChg chg="add mod">
          <ac:chgData name="William Bailey" userId="cb9d7c92027400a3" providerId="LiveId" clId="{13445D6C-0BD0-4202-84BD-3E4974356A83}" dt="2023-06-02T14:39:33.290" v="2936"/>
          <ac:picMkLst>
            <pc:docMk/>
            <pc:sldMk cId="3952821244" sldId="313"/>
            <ac:picMk id="4" creationId="{B653CE81-8D83-9C7D-1BC1-53004057C4E3}"/>
          </ac:picMkLst>
        </pc:picChg>
      </pc:sldChg>
      <pc:sldChg chg="addSp delSp modSp new mod">
        <pc:chgData name="William Bailey" userId="cb9d7c92027400a3" providerId="LiveId" clId="{13445D6C-0BD0-4202-84BD-3E4974356A83}" dt="2023-06-03T15:13:07.883" v="3115" actId="20577"/>
        <pc:sldMkLst>
          <pc:docMk/>
          <pc:sldMk cId="168560497" sldId="314"/>
        </pc:sldMkLst>
        <pc:spChg chg="mod">
          <ac:chgData name="William Bailey" userId="cb9d7c92027400a3" providerId="LiveId" clId="{13445D6C-0BD0-4202-84BD-3E4974356A83}" dt="2023-06-03T15:11:05.279" v="3023" actId="20577"/>
          <ac:spMkLst>
            <pc:docMk/>
            <pc:sldMk cId="168560497" sldId="314"/>
            <ac:spMk id="2" creationId="{30ADDB08-A3F6-1685-F6FC-42BB2F64A4A6}"/>
          </ac:spMkLst>
        </pc:spChg>
        <pc:spChg chg="del">
          <ac:chgData name="William Bailey" userId="cb9d7c92027400a3" providerId="LiveId" clId="{13445D6C-0BD0-4202-84BD-3E4974356A83}" dt="2023-06-03T15:11:38.583" v="3024" actId="931"/>
          <ac:spMkLst>
            <pc:docMk/>
            <pc:sldMk cId="168560497" sldId="314"/>
            <ac:spMk id="3" creationId="{8B6119CA-9FF3-6418-46CE-5F4EDBA53EE6}"/>
          </ac:spMkLst>
        </pc:spChg>
        <pc:spChg chg="mod">
          <ac:chgData name="William Bailey" userId="cb9d7c92027400a3" providerId="LiveId" clId="{13445D6C-0BD0-4202-84BD-3E4974356A83}" dt="2023-06-03T15:12:12.937" v="3050" actId="20577"/>
          <ac:spMkLst>
            <pc:docMk/>
            <pc:sldMk cId="168560497" sldId="314"/>
            <ac:spMk id="4" creationId="{E0C9A87D-0B7B-ABA7-D3B5-15DA0A8FF293}"/>
          </ac:spMkLst>
        </pc:spChg>
        <pc:spChg chg="add mod">
          <ac:chgData name="William Bailey" userId="cb9d7c92027400a3" providerId="LiveId" clId="{13445D6C-0BD0-4202-84BD-3E4974356A83}" dt="2023-06-03T15:13:07.883" v="3115" actId="20577"/>
          <ac:spMkLst>
            <pc:docMk/>
            <pc:sldMk cId="168560497" sldId="314"/>
            <ac:spMk id="7" creationId="{4E52D0D0-D0A8-2204-ADA4-37E34DF77CB3}"/>
          </ac:spMkLst>
        </pc:spChg>
        <pc:picChg chg="add mod">
          <ac:chgData name="William Bailey" userId="cb9d7c92027400a3" providerId="LiveId" clId="{13445D6C-0BD0-4202-84BD-3E4974356A83}" dt="2023-06-03T15:11:45.848" v="3025" actId="14100"/>
          <ac:picMkLst>
            <pc:docMk/>
            <pc:sldMk cId="168560497" sldId="314"/>
            <ac:picMk id="6" creationId="{0A800371-7095-4D3B-2F0B-9B1465E536E0}"/>
          </ac:picMkLst>
        </pc:picChg>
      </pc:sldChg>
      <pc:sldChg chg="modSp new mod">
        <pc:chgData name="William Bailey" userId="cb9d7c92027400a3" providerId="LiveId" clId="{13445D6C-0BD0-4202-84BD-3E4974356A83}" dt="2023-06-03T19:45:37.511" v="3888" actId="20577"/>
        <pc:sldMkLst>
          <pc:docMk/>
          <pc:sldMk cId="3888908071" sldId="315"/>
        </pc:sldMkLst>
        <pc:spChg chg="mod">
          <ac:chgData name="William Bailey" userId="cb9d7c92027400a3" providerId="LiveId" clId="{13445D6C-0BD0-4202-84BD-3E4974356A83}" dt="2023-06-03T15:21:08.917" v="3542" actId="255"/>
          <ac:spMkLst>
            <pc:docMk/>
            <pc:sldMk cId="3888908071" sldId="315"/>
            <ac:spMk id="2" creationId="{F33E06B6-1701-35BA-47B2-E092AB2C3A28}"/>
          </ac:spMkLst>
        </pc:spChg>
        <pc:spChg chg="mod">
          <ac:chgData name="William Bailey" userId="cb9d7c92027400a3" providerId="LiveId" clId="{13445D6C-0BD0-4202-84BD-3E4974356A83}" dt="2023-06-03T19:45:37.511" v="3888" actId="20577"/>
          <ac:spMkLst>
            <pc:docMk/>
            <pc:sldMk cId="3888908071" sldId="315"/>
            <ac:spMk id="3" creationId="{38F85F7D-42DE-884A-ED57-86D461429207}"/>
          </ac:spMkLst>
        </pc:spChg>
      </pc:sldChg>
      <pc:sldChg chg="modSp new mod ord">
        <pc:chgData name="William Bailey" userId="cb9d7c92027400a3" providerId="LiveId" clId="{13445D6C-0BD0-4202-84BD-3E4974356A83}" dt="2023-06-20T10:44:58.894" v="4391" actId="5793"/>
        <pc:sldMkLst>
          <pc:docMk/>
          <pc:sldMk cId="3490198679" sldId="316"/>
        </pc:sldMkLst>
        <pc:spChg chg="mod">
          <ac:chgData name="William Bailey" userId="cb9d7c92027400a3" providerId="LiveId" clId="{13445D6C-0BD0-4202-84BD-3E4974356A83}" dt="2023-06-03T15:29:13.337" v="3696" actId="20577"/>
          <ac:spMkLst>
            <pc:docMk/>
            <pc:sldMk cId="3490198679" sldId="316"/>
            <ac:spMk id="2" creationId="{EDB1FE1B-35FB-9E94-BC12-6859E3216486}"/>
          </ac:spMkLst>
        </pc:spChg>
        <pc:spChg chg="mod">
          <ac:chgData name="William Bailey" userId="cb9d7c92027400a3" providerId="LiveId" clId="{13445D6C-0BD0-4202-84BD-3E4974356A83}" dt="2023-06-20T10:44:58.894" v="4391" actId="5793"/>
          <ac:spMkLst>
            <pc:docMk/>
            <pc:sldMk cId="3490198679" sldId="316"/>
            <ac:spMk id="3" creationId="{3D84AB06-DFBD-7EC9-E204-AA847BEA4953}"/>
          </ac:spMkLst>
        </pc:spChg>
      </pc:sldChg>
      <pc:sldChg chg="addSp delSp modSp new mod">
        <pc:chgData name="William Bailey" userId="cb9d7c92027400a3" providerId="LiveId" clId="{13445D6C-0BD0-4202-84BD-3E4974356A83}" dt="2023-06-08T13:45:19.390" v="4110" actId="207"/>
        <pc:sldMkLst>
          <pc:docMk/>
          <pc:sldMk cId="730534270" sldId="317"/>
        </pc:sldMkLst>
        <pc:spChg chg="mod">
          <ac:chgData name="William Bailey" userId="cb9d7c92027400a3" providerId="LiveId" clId="{13445D6C-0BD0-4202-84BD-3E4974356A83}" dt="2023-06-04T19:19:11.089" v="3931" actId="20577"/>
          <ac:spMkLst>
            <pc:docMk/>
            <pc:sldMk cId="730534270" sldId="317"/>
            <ac:spMk id="2" creationId="{36788593-D153-F3F0-25A6-794CF0A4F3DD}"/>
          </ac:spMkLst>
        </pc:spChg>
        <pc:spChg chg="del">
          <ac:chgData name="William Bailey" userId="cb9d7c92027400a3" providerId="LiveId" clId="{13445D6C-0BD0-4202-84BD-3E4974356A83}" dt="2023-06-04T19:24:30.054" v="4030" actId="931"/>
          <ac:spMkLst>
            <pc:docMk/>
            <pc:sldMk cId="730534270" sldId="317"/>
            <ac:spMk id="3" creationId="{D40DDF44-E699-F812-E53C-B137853A54BD}"/>
          </ac:spMkLst>
        </pc:spChg>
        <pc:spChg chg="mod">
          <ac:chgData name="William Bailey" userId="cb9d7c92027400a3" providerId="LiveId" clId="{13445D6C-0BD0-4202-84BD-3E4974356A83}" dt="2023-06-08T13:45:19.390" v="4110" actId="207"/>
          <ac:spMkLst>
            <pc:docMk/>
            <pc:sldMk cId="730534270" sldId="317"/>
            <ac:spMk id="4" creationId="{3B2DBEBD-B324-0388-D3A2-FB3CF5AC966A}"/>
          </ac:spMkLst>
        </pc:spChg>
        <pc:picChg chg="add mod">
          <ac:chgData name="William Bailey" userId="cb9d7c92027400a3" providerId="LiveId" clId="{13445D6C-0BD0-4202-84BD-3E4974356A83}" dt="2023-06-04T19:24:58.989" v="4032" actId="14100"/>
          <ac:picMkLst>
            <pc:docMk/>
            <pc:sldMk cId="730534270" sldId="317"/>
            <ac:picMk id="6" creationId="{522D2300-BCFC-49BB-9E32-A7FE57C67673}"/>
          </ac:picMkLst>
        </pc:picChg>
      </pc:sldChg>
      <pc:sldChg chg="modSp new del mod">
        <pc:chgData name="William Bailey" userId="cb9d7c92027400a3" providerId="LiveId" clId="{13445D6C-0BD0-4202-84BD-3E4974356A83}" dt="2023-06-04T19:18:49.278" v="3915" actId="47"/>
        <pc:sldMkLst>
          <pc:docMk/>
          <pc:sldMk cId="1933102506" sldId="317"/>
        </pc:sldMkLst>
        <pc:spChg chg="mod">
          <ac:chgData name="William Bailey" userId="cb9d7c92027400a3" providerId="LiveId" clId="{13445D6C-0BD0-4202-84BD-3E4974356A83}" dt="2023-06-04T19:18:28.324" v="3914" actId="20577"/>
          <ac:spMkLst>
            <pc:docMk/>
            <pc:sldMk cId="1933102506" sldId="317"/>
            <ac:spMk id="2" creationId="{AE83A426-E8CF-9447-A089-B38DBE720C16}"/>
          </ac:spMkLst>
        </pc:spChg>
      </pc:sldChg>
      <pc:sldChg chg="modSp new mod">
        <pc:chgData name="William Bailey" userId="cb9d7c92027400a3" providerId="LiveId" clId="{13445D6C-0BD0-4202-84BD-3E4974356A83}" dt="2023-06-08T14:06:06.622" v="4225" actId="20577"/>
        <pc:sldMkLst>
          <pc:docMk/>
          <pc:sldMk cId="3278747317" sldId="318"/>
        </pc:sldMkLst>
        <pc:spChg chg="mod">
          <ac:chgData name="William Bailey" userId="cb9d7c92027400a3" providerId="LiveId" clId="{13445D6C-0BD0-4202-84BD-3E4974356A83}" dt="2023-06-08T14:02:20.306" v="4158" actId="20577"/>
          <ac:spMkLst>
            <pc:docMk/>
            <pc:sldMk cId="3278747317" sldId="318"/>
            <ac:spMk id="2" creationId="{07A21E42-B343-69B6-CEA4-DDD158AA6F4E}"/>
          </ac:spMkLst>
        </pc:spChg>
        <pc:spChg chg="mod">
          <ac:chgData name="William Bailey" userId="cb9d7c92027400a3" providerId="LiveId" clId="{13445D6C-0BD0-4202-84BD-3E4974356A83}" dt="2023-06-08T14:06:06.622" v="4225" actId="20577"/>
          <ac:spMkLst>
            <pc:docMk/>
            <pc:sldMk cId="3278747317" sldId="318"/>
            <ac:spMk id="3" creationId="{55F88D21-FE2D-C4F3-85FE-A5941511CDE7}"/>
          </ac:spMkLst>
        </pc:spChg>
        <pc:spChg chg="mod">
          <ac:chgData name="William Bailey" userId="cb9d7c92027400a3" providerId="LiveId" clId="{13445D6C-0BD0-4202-84BD-3E4974356A83}" dt="2023-06-08T14:04:40.757" v="4204" actId="255"/>
          <ac:spMkLst>
            <pc:docMk/>
            <pc:sldMk cId="3278747317" sldId="318"/>
            <ac:spMk id="4" creationId="{D018E0E5-3801-A23F-5215-45C133528DD8}"/>
          </ac:spMkLst>
        </pc:spChg>
      </pc:sldChg>
      <pc:sldChg chg="delSp modSp add mod">
        <pc:chgData name="William Bailey" userId="cb9d7c92027400a3" providerId="LiveId" clId="{13445D6C-0BD0-4202-84BD-3E4974356A83}" dt="2023-06-20T11:20:38.923" v="4880" actId="6549"/>
        <pc:sldMkLst>
          <pc:docMk/>
          <pc:sldMk cId="1124552312" sldId="319"/>
        </pc:sldMkLst>
        <pc:spChg chg="mod">
          <ac:chgData name="William Bailey" userId="cb9d7c92027400a3" providerId="LiveId" clId="{13445D6C-0BD0-4202-84BD-3E4974356A83}" dt="2023-06-20T10:52:36.491" v="4430" actId="20577"/>
          <ac:spMkLst>
            <pc:docMk/>
            <pc:sldMk cId="1124552312" sldId="319"/>
            <ac:spMk id="2" creationId="{DF392491-D886-9BB2-8DD3-0507A1ED253C}"/>
          </ac:spMkLst>
        </pc:spChg>
        <pc:spChg chg="mod">
          <ac:chgData name="William Bailey" userId="cb9d7c92027400a3" providerId="LiveId" clId="{13445D6C-0BD0-4202-84BD-3E4974356A83}" dt="2023-06-20T11:20:38.923" v="4880" actId="6549"/>
          <ac:spMkLst>
            <pc:docMk/>
            <pc:sldMk cId="1124552312" sldId="319"/>
            <ac:spMk id="3" creationId="{358AC1CA-F42B-FAE6-FB14-92A3E3411B24}"/>
          </ac:spMkLst>
        </pc:spChg>
        <pc:spChg chg="del mod">
          <ac:chgData name="William Bailey" userId="cb9d7c92027400a3" providerId="LiveId" clId="{13445D6C-0BD0-4202-84BD-3E4974356A83}" dt="2023-06-20T10:56:12.274" v="4811" actId="478"/>
          <ac:spMkLst>
            <pc:docMk/>
            <pc:sldMk cId="1124552312" sldId="319"/>
            <ac:spMk id="6" creationId="{0CA3F295-9C31-8C6C-50A8-68F55ABC85A9}"/>
          </ac:spMkLst>
        </pc:spChg>
        <pc:spChg chg="del mod">
          <ac:chgData name="William Bailey" userId="cb9d7c92027400a3" providerId="LiveId" clId="{13445D6C-0BD0-4202-84BD-3E4974356A83}" dt="2023-06-20T10:55:55.115" v="4804" actId="478"/>
          <ac:spMkLst>
            <pc:docMk/>
            <pc:sldMk cId="1124552312" sldId="319"/>
            <ac:spMk id="8" creationId="{2DBFA4AE-F672-5E81-B189-9589C7CF95C5}"/>
          </ac:spMkLst>
        </pc:spChg>
        <pc:picChg chg="del">
          <ac:chgData name="William Bailey" userId="cb9d7c92027400a3" providerId="LiveId" clId="{13445D6C-0BD0-4202-84BD-3E4974356A83}" dt="2023-06-20T10:55:40.624" v="4801" actId="478"/>
          <ac:picMkLst>
            <pc:docMk/>
            <pc:sldMk cId="1124552312" sldId="319"/>
            <ac:picMk id="5" creationId="{779CB95B-3398-DE00-2AA8-48DA1CA18CAE}"/>
          </ac:picMkLst>
        </pc:picChg>
        <pc:picChg chg="del">
          <ac:chgData name="William Bailey" userId="cb9d7c92027400a3" providerId="LiveId" clId="{13445D6C-0BD0-4202-84BD-3E4974356A83}" dt="2023-06-20T10:53:31.078" v="4537" actId="478"/>
          <ac:picMkLst>
            <pc:docMk/>
            <pc:sldMk cId="1124552312" sldId="319"/>
            <ac:picMk id="7" creationId="{53ACF287-8C8C-2729-B00C-B60A58A9EEBE}"/>
          </ac:picMkLst>
        </pc:picChg>
      </pc:sldChg>
    </pc:docChg>
  </pc:docChgLst>
  <pc:docChgLst>
    <pc:chgData name="William Bailey" userId="cb9d7c92027400a3" providerId="LiveId" clId="{F5003A41-4B4D-0E4F-89D5-7E1C8B6095FE}"/>
    <pc:docChg chg="modSld">
      <pc:chgData name="William Bailey" userId="cb9d7c92027400a3" providerId="LiveId" clId="{F5003A41-4B4D-0E4F-89D5-7E1C8B6095FE}" dt="2023-06-02T01:14:44.395" v="8" actId="20577"/>
      <pc:docMkLst>
        <pc:docMk/>
      </pc:docMkLst>
      <pc:sldChg chg="modSp">
        <pc:chgData name="William Bailey" userId="cb9d7c92027400a3" providerId="LiveId" clId="{F5003A41-4B4D-0E4F-89D5-7E1C8B6095FE}" dt="2023-06-02T01:14:44.395" v="8" actId="20577"/>
        <pc:sldMkLst>
          <pc:docMk/>
          <pc:sldMk cId="1995719988" sldId="291"/>
        </pc:sldMkLst>
        <pc:spChg chg="mod">
          <ac:chgData name="William Bailey" userId="cb9d7c92027400a3" providerId="LiveId" clId="{F5003A41-4B4D-0E4F-89D5-7E1C8B6095FE}" dt="2023-06-02T01:14:44.395" v="8" actId="20577"/>
          <ac:spMkLst>
            <pc:docMk/>
            <pc:sldMk cId="1995719988" sldId="291"/>
            <ac:spMk id="3" creationId="{52ED89D8-2660-1B06-47B5-2B3CF4CCBCF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38941-D94D-4AB8-B8E9-09734D84280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2DE967-ADA1-4D1C-8F15-D08FFF18C28A}">
      <dgm:prSet phldrT="[Text]" custT="1"/>
      <dgm:spPr/>
      <dgm:t>
        <a:bodyPr/>
        <a:lstStyle/>
        <a:p>
          <a:r>
            <a:rPr lang="en-US" sz="1300" dirty="0"/>
            <a:t>Homeowner</a:t>
          </a:r>
        </a:p>
      </dgm:t>
    </dgm:pt>
    <dgm:pt modelId="{2A4AEC71-5813-42C5-9A8D-D52D4889195A}" type="parTrans" cxnId="{223D8295-8045-4B70-A303-46D09313E90B}">
      <dgm:prSet/>
      <dgm:spPr/>
      <dgm:t>
        <a:bodyPr/>
        <a:lstStyle/>
        <a:p>
          <a:endParaRPr lang="en-US"/>
        </a:p>
      </dgm:t>
    </dgm:pt>
    <dgm:pt modelId="{6CA005C1-B713-4C04-BBB2-27C1E62ED2D3}" type="sibTrans" cxnId="{223D8295-8045-4B70-A303-46D09313E90B}">
      <dgm:prSet/>
      <dgm:spPr/>
      <dgm:t>
        <a:bodyPr/>
        <a:lstStyle/>
        <a:p>
          <a:endParaRPr lang="en-US"/>
        </a:p>
      </dgm:t>
    </dgm:pt>
    <dgm:pt modelId="{227E53B3-96B6-4818-B9E9-941FF6D51E6C}">
      <dgm:prSet phldrT="[Text]"/>
      <dgm:spPr/>
      <dgm:t>
        <a:bodyPr/>
        <a:lstStyle/>
        <a:p>
          <a:r>
            <a:rPr lang="en-US" dirty="0"/>
            <a:t>Business</a:t>
          </a:r>
        </a:p>
      </dgm:t>
    </dgm:pt>
    <dgm:pt modelId="{FCC3D70B-1DC8-4D6F-BFCA-BCF512293C0D}" type="parTrans" cxnId="{7BD32BD3-C081-4B65-B04F-C33C110E51A4}">
      <dgm:prSet/>
      <dgm:spPr/>
      <dgm:t>
        <a:bodyPr/>
        <a:lstStyle/>
        <a:p>
          <a:endParaRPr lang="en-US"/>
        </a:p>
      </dgm:t>
    </dgm:pt>
    <dgm:pt modelId="{4585F198-1BF2-4EF8-B914-605DA4AF9696}" type="sibTrans" cxnId="{7BD32BD3-C081-4B65-B04F-C33C110E51A4}">
      <dgm:prSet/>
      <dgm:spPr/>
      <dgm:t>
        <a:bodyPr/>
        <a:lstStyle/>
        <a:p>
          <a:endParaRPr lang="en-US"/>
        </a:p>
      </dgm:t>
    </dgm:pt>
    <dgm:pt modelId="{1F019FDF-533B-4F2C-8B58-FC2B2571E10C}">
      <dgm:prSet phldrT="[Text]"/>
      <dgm:spPr/>
      <dgm:t>
        <a:bodyPr/>
        <a:lstStyle/>
        <a:p>
          <a:r>
            <a:rPr lang="en-US" dirty="0"/>
            <a:t>Municipality</a:t>
          </a:r>
        </a:p>
      </dgm:t>
    </dgm:pt>
    <dgm:pt modelId="{AB025807-2586-48F9-B1A2-6A18212F028F}" type="parTrans" cxnId="{670B15F2-C413-427B-8765-B872FCC3AE7C}">
      <dgm:prSet/>
      <dgm:spPr/>
      <dgm:t>
        <a:bodyPr/>
        <a:lstStyle/>
        <a:p>
          <a:endParaRPr lang="en-US"/>
        </a:p>
      </dgm:t>
    </dgm:pt>
    <dgm:pt modelId="{988D6022-2C57-433A-9F60-E549B89E1527}" type="sibTrans" cxnId="{670B15F2-C413-427B-8765-B872FCC3AE7C}">
      <dgm:prSet/>
      <dgm:spPr/>
      <dgm:t>
        <a:bodyPr/>
        <a:lstStyle/>
        <a:p>
          <a:endParaRPr lang="en-US"/>
        </a:p>
      </dgm:t>
    </dgm:pt>
    <dgm:pt modelId="{C1CEAD8B-F0E1-42BF-B53B-C6904617AEFA}">
      <dgm:prSet phldrT="[Text]"/>
      <dgm:spPr/>
      <dgm:t>
        <a:bodyPr/>
        <a:lstStyle/>
        <a:p>
          <a:r>
            <a:rPr lang="en-US" dirty="0"/>
            <a:t>Nonprofit</a:t>
          </a:r>
        </a:p>
      </dgm:t>
    </dgm:pt>
    <dgm:pt modelId="{FC2E4C1F-78B1-4AA8-833C-E5C64B62A035}" type="parTrans" cxnId="{40661C93-1745-47CF-BE7A-F738DDD75CCE}">
      <dgm:prSet/>
      <dgm:spPr/>
      <dgm:t>
        <a:bodyPr/>
        <a:lstStyle/>
        <a:p>
          <a:endParaRPr lang="en-US"/>
        </a:p>
      </dgm:t>
    </dgm:pt>
    <dgm:pt modelId="{C3A2DCE9-F03E-4F74-9B5E-83C6B95B9E91}" type="sibTrans" cxnId="{40661C93-1745-47CF-BE7A-F738DDD75CCE}">
      <dgm:prSet/>
      <dgm:spPr/>
      <dgm:t>
        <a:bodyPr/>
        <a:lstStyle/>
        <a:p>
          <a:endParaRPr lang="en-US"/>
        </a:p>
      </dgm:t>
    </dgm:pt>
    <dgm:pt modelId="{786C0FF3-3D2D-4DCC-B737-98149F14DBB8}">
      <dgm:prSet phldrT="[Text]"/>
      <dgm:spPr/>
      <dgm:t>
        <a:bodyPr/>
        <a:lstStyle/>
        <a:p>
          <a:r>
            <a:rPr lang="en-US" dirty="0"/>
            <a:t>Tribe</a:t>
          </a:r>
        </a:p>
      </dgm:t>
    </dgm:pt>
    <dgm:pt modelId="{33A4053F-088F-4E5F-9CB3-4F519EE2C01E}" type="parTrans" cxnId="{AC9D26B1-0C14-484F-A590-F1D298A38423}">
      <dgm:prSet/>
      <dgm:spPr/>
      <dgm:t>
        <a:bodyPr/>
        <a:lstStyle/>
        <a:p>
          <a:endParaRPr lang="en-US"/>
        </a:p>
      </dgm:t>
    </dgm:pt>
    <dgm:pt modelId="{4A0E6700-A08C-4217-8AB5-4A2822B6D368}" type="sibTrans" cxnId="{AC9D26B1-0C14-484F-A590-F1D298A38423}">
      <dgm:prSet/>
      <dgm:spPr/>
      <dgm:t>
        <a:bodyPr/>
        <a:lstStyle/>
        <a:p>
          <a:endParaRPr lang="en-US"/>
        </a:p>
      </dgm:t>
    </dgm:pt>
    <dgm:pt modelId="{72D2B416-FE78-442B-9573-BC9A5F558F05}" type="pres">
      <dgm:prSet presAssocID="{DD338941-D94D-4AB8-B8E9-09734D84280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2AC52FE-4BAF-479E-9ECD-B80E938494BD}" type="pres">
      <dgm:prSet presAssocID="{DD338941-D94D-4AB8-B8E9-09734D842809}" presName="cycle" presStyleCnt="0"/>
      <dgm:spPr/>
    </dgm:pt>
    <dgm:pt modelId="{A0336DCA-15A4-40F5-A524-3FCA08DF7E62}" type="pres">
      <dgm:prSet presAssocID="{DD338941-D94D-4AB8-B8E9-09734D842809}" presName="centerShape" presStyleCnt="0"/>
      <dgm:spPr/>
    </dgm:pt>
    <dgm:pt modelId="{C3535458-B004-48FB-93A0-6B304DFC74C4}" type="pres">
      <dgm:prSet presAssocID="{DD338941-D94D-4AB8-B8E9-09734D842809}" presName="connSite" presStyleLbl="node1" presStyleIdx="0" presStyleCnt="6"/>
      <dgm:spPr/>
    </dgm:pt>
    <dgm:pt modelId="{156E402E-9203-4423-B520-C15C1A9669DC}" type="pres">
      <dgm:prSet presAssocID="{DD338941-D94D-4AB8-B8E9-09734D842809}" presName="visible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EE322F-6554-4713-92B8-001E062B25D1}" type="pres">
      <dgm:prSet presAssocID="{2A4AEC71-5813-42C5-9A8D-D52D4889195A}" presName="Name25" presStyleLbl="parChTrans1D1" presStyleIdx="0" presStyleCnt="5"/>
      <dgm:spPr/>
    </dgm:pt>
    <dgm:pt modelId="{B40BD9F9-2BC2-44DD-B31A-022CB80FB14F}" type="pres">
      <dgm:prSet presAssocID="{722DE967-ADA1-4D1C-8F15-D08FFF18C28A}" presName="node" presStyleCnt="0"/>
      <dgm:spPr/>
    </dgm:pt>
    <dgm:pt modelId="{84F8D242-B5E4-4782-A639-E69C17769AF9}" type="pres">
      <dgm:prSet presAssocID="{722DE967-ADA1-4D1C-8F15-D08FFF18C28A}" presName="parentNode" presStyleLbl="node1" presStyleIdx="1" presStyleCnt="6" custScaleX="148527" custScaleY="148527" custLinFactX="-100000" custLinFactNeighborX="-183348" custLinFactNeighborY="21023">
        <dgm:presLayoutVars>
          <dgm:chMax val="1"/>
          <dgm:bulletEnabled val="1"/>
        </dgm:presLayoutVars>
      </dgm:prSet>
      <dgm:spPr/>
    </dgm:pt>
    <dgm:pt modelId="{7D1FB52B-1573-48E9-9582-24D5476433E1}" type="pres">
      <dgm:prSet presAssocID="{722DE967-ADA1-4D1C-8F15-D08FFF18C28A}" presName="childNode" presStyleLbl="revTx" presStyleIdx="0" presStyleCnt="0">
        <dgm:presLayoutVars>
          <dgm:bulletEnabled val="1"/>
        </dgm:presLayoutVars>
      </dgm:prSet>
      <dgm:spPr/>
    </dgm:pt>
    <dgm:pt modelId="{DCC72F75-39F4-4E13-BF71-FCF2D6CF034B}" type="pres">
      <dgm:prSet presAssocID="{FCC3D70B-1DC8-4D6F-BFCA-BCF512293C0D}" presName="Name25" presStyleLbl="parChTrans1D1" presStyleIdx="1" presStyleCnt="5"/>
      <dgm:spPr/>
    </dgm:pt>
    <dgm:pt modelId="{7D488179-61FD-4D98-AF2A-0F279414C364}" type="pres">
      <dgm:prSet presAssocID="{227E53B3-96B6-4818-B9E9-941FF6D51E6C}" presName="node" presStyleCnt="0"/>
      <dgm:spPr/>
    </dgm:pt>
    <dgm:pt modelId="{43C94721-CF5A-455A-B965-C87E94855F39}" type="pres">
      <dgm:prSet presAssocID="{227E53B3-96B6-4818-B9E9-941FF6D51E6C}" presName="parentNode" presStyleLbl="node1" presStyleIdx="2" presStyleCnt="6" custScaleX="158703" custScaleY="158703" custLinFactNeighborX="-96584" custLinFactNeighborY="-72116">
        <dgm:presLayoutVars>
          <dgm:chMax val="1"/>
          <dgm:bulletEnabled val="1"/>
        </dgm:presLayoutVars>
      </dgm:prSet>
      <dgm:spPr/>
    </dgm:pt>
    <dgm:pt modelId="{4BED6751-F47C-40F4-B8ED-8C4277787030}" type="pres">
      <dgm:prSet presAssocID="{227E53B3-96B6-4818-B9E9-941FF6D51E6C}" presName="childNode" presStyleLbl="revTx" presStyleIdx="0" presStyleCnt="0">
        <dgm:presLayoutVars>
          <dgm:bulletEnabled val="1"/>
        </dgm:presLayoutVars>
      </dgm:prSet>
      <dgm:spPr/>
    </dgm:pt>
    <dgm:pt modelId="{880C6E51-7120-4D2A-A07E-12294154BBAD}" type="pres">
      <dgm:prSet presAssocID="{AB025807-2586-48F9-B1A2-6A18212F028F}" presName="Name25" presStyleLbl="parChTrans1D1" presStyleIdx="2" presStyleCnt="5"/>
      <dgm:spPr/>
    </dgm:pt>
    <dgm:pt modelId="{A46A4961-A2B2-4E3C-88A7-0DA11B734752}" type="pres">
      <dgm:prSet presAssocID="{1F019FDF-533B-4F2C-8B58-FC2B2571E10C}" presName="node" presStyleCnt="0"/>
      <dgm:spPr/>
    </dgm:pt>
    <dgm:pt modelId="{CEA506A2-1F8B-4E87-8911-6AD11164CF78}" type="pres">
      <dgm:prSet presAssocID="{1F019FDF-533B-4F2C-8B58-FC2B2571E10C}" presName="parentNode" presStyleLbl="node1" presStyleIdx="3" presStyleCnt="6" custScaleX="148072" custScaleY="148072">
        <dgm:presLayoutVars>
          <dgm:chMax val="1"/>
          <dgm:bulletEnabled val="1"/>
        </dgm:presLayoutVars>
      </dgm:prSet>
      <dgm:spPr/>
    </dgm:pt>
    <dgm:pt modelId="{6F50861B-AA29-4659-870E-CE4CA6A63842}" type="pres">
      <dgm:prSet presAssocID="{1F019FDF-533B-4F2C-8B58-FC2B2571E10C}" presName="childNode" presStyleLbl="revTx" presStyleIdx="0" presStyleCnt="0">
        <dgm:presLayoutVars>
          <dgm:bulletEnabled val="1"/>
        </dgm:presLayoutVars>
      </dgm:prSet>
      <dgm:spPr/>
    </dgm:pt>
    <dgm:pt modelId="{1998A22B-A210-4625-ACD1-06B2EE361FC2}" type="pres">
      <dgm:prSet presAssocID="{FC2E4C1F-78B1-4AA8-833C-E5C64B62A035}" presName="Name25" presStyleLbl="parChTrans1D1" presStyleIdx="3" presStyleCnt="5"/>
      <dgm:spPr/>
    </dgm:pt>
    <dgm:pt modelId="{72849504-6B38-4BA3-AD9B-9822DA08B858}" type="pres">
      <dgm:prSet presAssocID="{C1CEAD8B-F0E1-42BF-B53B-C6904617AEFA}" presName="node" presStyleCnt="0"/>
      <dgm:spPr/>
    </dgm:pt>
    <dgm:pt modelId="{76A889A3-5C73-4C1F-9FAE-6C458294B00B}" type="pres">
      <dgm:prSet presAssocID="{C1CEAD8B-F0E1-42BF-B53B-C6904617AEFA}" presName="parentNode" presStyleLbl="node1" presStyleIdx="4" presStyleCnt="6" custScaleX="148072" custScaleY="148072" custLinFactX="-12425" custLinFactNeighborX="-100000" custLinFactNeighborY="70380">
        <dgm:presLayoutVars>
          <dgm:chMax val="1"/>
          <dgm:bulletEnabled val="1"/>
        </dgm:presLayoutVars>
      </dgm:prSet>
      <dgm:spPr/>
    </dgm:pt>
    <dgm:pt modelId="{B37BE336-3886-4F9B-90E5-0CB47ED0910A}" type="pres">
      <dgm:prSet presAssocID="{C1CEAD8B-F0E1-42BF-B53B-C6904617AEFA}" presName="childNode" presStyleLbl="revTx" presStyleIdx="0" presStyleCnt="0">
        <dgm:presLayoutVars>
          <dgm:bulletEnabled val="1"/>
        </dgm:presLayoutVars>
      </dgm:prSet>
      <dgm:spPr/>
    </dgm:pt>
    <dgm:pt modelId="{2A87ED10-5701-411D-9E76-230EA82EB131}" type="pres">
      <dgm:prSet presAssocID="{33A4053F-088F-4E5F-9CB3-4F519EE2C01E}" presName="Name25" presStyleLbl="parChTrans1D1" presStyleIdx="4" presStyleCnt="5"/>
      <dgm:spPr/>
    </dgm:pt>
    <dgm:pt modelId="{7681C7B0-57AA-4E91-A76E-66420208DD30}" type="pres">
      <dgm:prSet presAssocID="{786C0FF3-3D2D-4DCC-B737-98149F14DBB8}" presName="node" presStyleCnt="0"/>
      <dgm:spPr/>
    </dgm:pt>
    <dgm:pt modelId="{04F29634-60AA-4F62-BDB4-8FA13CA7F5FE}" type="pres">
      <dgm:prSet presAssocID="{786C0FF3-3D2D-4DCC-B737-98149F14DBB8}" presName="parentNode" presStyleLbl="node1" presStyleIdx="5" presStyleCnt="6" custScaleX="148072" custScaleY="148072" custLinFactX="-123564" custLinFactNeighborX="-200000" custLinFactNeighborY="-74949">
        <dgm:presLayoutVars>
          <dgm:chMax val="1"/>
          <dgm:bulletEnabled val="1"/>
        </dgm:presLayoutVars>
      </dgm:prSet>
      <dgm:spPr/>
    </dgm:pt>
    <dgm:pt modelId="{F7F5B51D-F367-4E69-89A3-BB579D589C9F}" type="pres">
      <dgm:prSet presAssocID="{786C0FF3-3D2D-4DCC-B737-98149F14DBB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8B8AD0E-6087-426E-8CF5-71E1638D6359}" type="presOf" srcId="{786C0FF3-3D2D-4DCC-B737-98149F14DBB8}" destId="{04F29634-60AA-4F62-BDB4-8FA13CA7F5FE}" srcOrd="0" destOrd="0" presId="urn:microsoft.com/office/officeart/2005/8/layout/radial2"/>
    <dgm:cxn modelId="{D6F93C17-A692-4967-AF53-0C4108EACCBF}" type="presOf" srcId="{2A4AEC71-5813-42C5-9A8D-D52D4889195A}" destId="{CEEE322F-6554-4713-92B8-001E062B25D1}" srcOrd="0" destOrd="0" presId="urn:microsoft.com/office/officeart/2005/8/layout/radial2"/>
    <dgm:cxn modelId="{908BEC52-DCAF-4AEB-8835-D98DF1B7F3BF}" type="presOf" srcId="{227E53B3-96B6-4818-B9E9-941FF6D51E6C}" destId="{43C94721-CF5A-455A-B965-C87E94855F39}" srcOrd="0" destOrd="0" presId="urn:microsoft.com/office/officeart/2005/8/layout/radial2"/>
    <dgm:cxn modelId="{D7E5E37A-B09B-4CFF-989F-EB9D802A505E}" type="presOf" srcId="{33A4053F-088F-4E5F-9CB3-4F519EE2C01E}" destId="{2A87ED10-5701-411D-9E76-230EA82EB131}" srcOrd="0" destOrd="0" presId="urn:microsoft.com/office/officeart/2005/8/layout/radial2"/>
    <dgm:cxn modelId="{BA7D617F-7403-47D8-B70B-3AF9F264F695}" type="presOf" srcId="{1F019FDF-533B-4F2C-8B58-FC2B2571E10C}" destId="{CEA506A2-1F8B-4E87-8911-6AD11164CF78}" srcOrd="0" destOrd="0" presId="urn:microsoft.com/office/officeart/2005/8/layout/radial2"/>
    <dgm:cxn modelId="{0A0A3D81-DEA7-48D0-9BDE-B354BD96CFF6}" type="presOf" srcId="{722DE967-ADA1-4D1C-8F15-D08FFF18C28A}" destId="{84F8D242-B5E4-4782-A639-E69C17769AF9}" srcOrd="0" destOrd="0" presId="urn:microsoft.com/office/officeart/2005/8/layout/radial2"/>
    <dgm:cxn modelId="{43F91183-EC00-46FB-B581-8BE40C33F27F}" type="presOf" srcId="{AB025807-2586-48F9-B1A2-6A18212F028F}" destId="{880C6E51-7120-4D2A-A07E-12294154BBAD}" srcOrd="0" destOrd="0" presId="urn:microsoft.com/office/officeart/2005/8/layout/radial2"/>
    <dgm:cxn modelId="{BB1F5490-B5C1-4624-8041-61D5D6A73D04}" type="presOf" srcId="{FCC3D70B-1DC8-4D6F-BFCA-BCF512293C0D}" destId="{DCC72F75-39F4-4E13-BF71-FCF2D6CF034B}" srcOrd="0" destOrd="0" presId="urn:microsoft.com/office/officeart/2005/8/layout/radial2"/>
    <dgm:cxn modelId="{D2EA6891-4F87-40AD-9664-5FCCAA9851ED}" type="presOf" srcId="{DD338941-D94D-4AB8-B8E9-09734D842809}" destId="{72D2B416-FE78-442B-9573-BC9A5F558F05}" srcOrd="0" destOrd="0" presId="urn:microsoft.com/office/officeart/2005/8/layout/radial2"/>
    <dgm:cxn modelId="{40661C93-1745-47CF-BE7A-F738DDD75CCE}" srcId="{DD338941-D94D-4AB8-B8E9-09734D842809}" destId="{C1CEAD8B-F0E1-42BF-B53B-C6904617AEFA}" srcOrd="3" destOrd="0" parTransId="{FC2E4C1F-78B1-4AA8-833C-E5C64B62A035}" sibTransId="{C3A2DCE9-F03E-4F74-9B5E-83C6B95B9E91}"/>
    <dgm:cxn modelId="{223D8295-8045-4B70-A303-46D09313E90B}" srcId="{DD338941-D94D-4AB8-B8E9-09734D842809}" destId="{722DE967-ADA1-4D1C-8F15-D08FFF18C28A}" srcOrd="0" destOrd="0" parTransId="{2A4AEC71-5813-42C5-9A8D-D52D4889195A}" sibTransId="{6CA005C1-B713-4C04-BBB2-27C1E62ED2D3}"/>
    <dgm:cxn modelId="{A43FCC97-6D59-4428-8260-207FF54B9626}" type="presOf" srcId="{FC2E4C1F-78B1-4AA8-833C-E5C64B62A035}" destId="{1998A22B-A210-4625-ACD1-06B2EE361FC2}" srcOrd="0" destOrd="0" presId="urn:microsoft.com/office/officeart/2005/8/layout/radial2"/>
    <dgm:cxn modelId="{E1A13BA9-59D0-4FB8-8451-FCD9417E7395}" type="presOf" srcId="{C1CEAD8B-F0E1-42BF-B53B-C6904617AEFA}" destId="{76A889A3-5C73-4C1F-9FAE-6C458294B00B}" srcOrd="0" destOrd="0" presId="urn:microsoft.com/office/officeart/2005/8/layout/radial2"/>
    <dgm:cxn modelId="{AC9D26B1-0C14-484F-A590-F1D298A38423}" srcId="{DD338941-D94D-4AB8-B8E9-09734D842809}" destId="{786C0FF3-3D2D-4DCC-B737-98149F14DBB8}" srcOrd="4" destOrd="0" parTransId="{33A4053F-088F-4E5F-9CB3-4F519EE2C01E}" sibTransId="{4A0E6700-A08C-4217-8AB5-4A2822B6D368}"/>
    <dgm:cxn modelId="{7BD32BD3-C081-4B65-B04F-C33C110E51A4}" srcId="{DD338941-D94D-4AB8-B8E9-09734D842809}" destId="{227E53B3-96B6-4818-B9E9-941FF6D51E6C}" srcOrd="1" destOrd="0" parTransId="{FCC3D70B-1DC8-4D6F-BFCA-BCF512293C0D}" sibTransId="{4585F198-1BF2-4EF8-B914-605DA4AF9696}"/>
    <dgm:cxn modelId="{670B15F2-C413-427B-8765-B872FCC3AE7C}" srcId="{DD338941-D94D-4AB8-B8E9-09734D842809}" destId="{1F019FDF-533B-4F2C-8B58-FC2B2571E10C}" srcOrd="2" destOrd="0" parTransId="{AB025807-2586-48F9-B1A2-6A18212F028F}" sibTransId="{988D6022-2C57-433A-9F60-E549B89E1527}"/>
    <dgm:cxn modelId="{D6125939-EFF4-422D-9FD7-507A5AB546CF}" type="presParOf" srcId="{72D2B416-FE78-442B-9573-BC9A5F558F05}" destId="{62AC52FE-4BAF-479E-9ECD-B80E938494BD}" srcOrd="0" destOrd="0" presId="urn:microsoft.com/office/officeart/2005/8/layout/radial2"/>
    <dgm:cxn modelId="{785D11B3-B603-45C9-9018-A9EB43E28C32}" type="presParOf" srcId="{62AC52FE-4BAF-479E-9ECD-B80E938494BD}" destId="{A0336DCA-15A4-40F5-A524-3FCA08DF7E62}" srcOrd="0" destOrd="0" presId="urn:microsoft.com/office/officeart/2005/8/layout/radial2"/>
    <dgm:cxn modelId="{23034025-CCBC-4DCD-BB5F-724852ECEE25}" type="presParOf" srcId="{A0336DCA-15A4-40F5-A524-3FCA08DF7E62}" destId="{C3535458-B004-48FB-93A0-6B304DFC74C4}" srcOrd="0" destOrd="0" presId="urn:microsoft.com/office/officeart/2005/8/layout/radial2"/>
    <dgm:cxn modelId="{E4CEBEE8-8C25-4101-B16D-82462F32EC51}" type="presParOf" srcId="{A0336DCA-15A4-40F5-A524-3FCA08DF7E62}" destId="{156E402E-9203-4423-B520-C15C1A9669DC}" srcOrd="1" destOrd="0" presId="urn:microsoft.com/office/officeart/2005/8/layout/radial2"/>
    <dgm:cxn modelId="{7A256BB4-C620-40F7-9FBD-8CFFD7C4B236}" type="presParOf" srcId="{62AC52FE-4BAF-479E-9ECD-B80E938494BD}" destId="{CEEE322F-6554-4713-92B8-001E062B25D1}" srcOrd="1" destOrd="0" presId="urn:microsoft.com/office/officeart/2005/8/layout/radial2"/>
    <dgm:cxn modelId="{F0A42B34-CDD9-46B9-9B03-C0C37FEA1F81}" type="presParOf" srcId="{62AC52FE-4BAF-479E-9ECD-B80E938494BD}" destId="{B40BD9F9-2BC2-44DD-B31A-022CB80FB14F}" srcOrd="2" destOrd="0" presId="urn:microsoft.com/office/officeart/2005/8/layout/radial2"/>
    <dgm:cxn modelId="{546E762E-49E7-4302-B31A-C49187785035}" type="presParOf" srcId="{B40BD9F9-2BC2-44DD-B31A-022CB80FB14F}" destId="{84F8D242-B5E4-4782-A639-E69C17769AF9}" srcOrd="0" destOrd="0" presId="urn:microsoft.com/office/officeart/2005/8/layout/radial2"/>
    <dgm:cxn modelId="{2E871FFF-D07F-4987-99F9-AE67E9411518}" type="presParOf" srcId="{B40BD9F9-2BC2-44DD-B31A-022CB80FB14F}" destId="{7D1FB52B-1573-48E9-9582-24D5476433E1}" srcOrd="1" destOrd="0" presId="urn:microsoft.com/office/officeart/2005/8/layout/radial2"/>
    <dgm:cxn modelId="{D4BC0F4F-1E0B-4E24-A6F9-55C0C7D883E9}" type="presParOf" srcId="{62AC52FE-4BAF-479E-9ECD-B80E938494BD}" destId="{DCC72F75-39F4-4E13-BF71-FCF2D6CF034B}" srcOrd="3" destOrd="0" presId="urn:microsoft.com/office/officeart/2005/8/layout/radial2"/>
    <dgm:cxn modelId="{28BE780C-10CD-431E-9164-9DCF2925EB5E}" type="presParOf" srcId="{62AC52FE-4BAF-479E-9ECD-B80E938494BD}" destId="{7D488179-61FD-4D98-AF2A-0F279414C364}" srcOrd="4" destOrd="0" presId="urn:microsoft.com/office/officeart/2005/8/layout/radial2"/>
    <dgm:cxn modelId="{EF263499-7E26-4C7C-A0B7-290830FB5BFD}" type="presParOf" srcId="{7D488179-61FD-4D98-AF2A-0F279414C364}" destId="{43C94721-CF5A-455A-B965-C87E94855F39}" srcOrd="0" destOrd="0" presId="urn:microsoft.com/office/officeart/2005/8/layout/radial2"/>
    <dgm:cxn modelId="{E50D7868-3FD4-45E0-83C2-F11FA8922644}" type="presParOf" srcId="{7D488179-61FD-4D98-AF2A-0F279414C364}" destId="{4BED6751-F47C-40F4-B8ED-8C4277787030}" srcOrd="1" destOrd="0" presId="urn:microsoft.com/office/officeart/2005/8/layout/radial2"/>
    <dgm:cxn modelId="{BA3E02E5-2828-45E2-8DAB-EC3175613971}" type="presParOf" srcId="{62AC52FE-4BAF-479E-9ECD-B80E938494BD}" destId="{880C6E51-7120-4D2A-A07E-12294154BBAD}" srcOrd="5" destOrd="0" presId="urn:microsoft.com/office/officeart/2005/8/layout/radial2"/>
    <dgm:cxn modelId="{25A7BAD8-F97D-478A-8F88-E603715D32CB}" type="presParOf" srcId="{62AC52FE-4BAF-479E-9ECD-B80E938494BD}" destId="{A46A4961-A2B2-4E3C-88A7-0DA11B734752}" srcOrd="6" destOrd="0" presId="urn:microsoft.com/office/officeart/2005/8/layout/radial2"/>
    <dgm:cxn modelId="{153DE6A9-418D-48F9-AB65-E23507CB7E9E}" type="presParOf" srcId="{A46A4961-A2B2-4E3C-88A7-0DA11B734752}" destId="{CEA506A2-1F8B-4E87-8911-6AD11164CF78}" srcOrd="0" destOrd="0" presId="urn:microsoft.com/office/officeart/2005/8/layout/radial2"/>
    <dgm:cxn modelId="{FE0123EC-5BA8-4201-A4C3-A692BBAA4A47}" type="presParOf" srcId="{A46A4961-A2B2-4E3C-88A7-0DA11B734752}" destId="{6F50861B-AA29-4659-870E-CE4CA6A63842}" srcOrd="1" destOrd="0" presId="urn:microsoft.com/office/officeart/2005/8/layout/radial2"/>
    <dgm:cxn modelId="{2561EAB1-266C-41FB-A5F7-410756659D58}" type="presParOf" srcId="{62AC52FE-4BAF-479E-9ECD-B80E938494BD}" destId="{1998A22B-A210-4625-ACD1-06B2EE361FC2}" srcOrd="7" destOrd="0" presId="urn:microsoft.com/office/officeart/2005/8/layout/radial2"/>
    <dgm:cxn modelId="{03AD9E16-495A-4DE2-8669-F13997C13D52}" type="presParOf" srcId="{62AC52FE-4BAF-479E-9ECD-B80E938494BD}" destId="{72849504-6B38-4BA3-AD9B-9822DA08B858}" srcOrd="8" destOrd="0" presId="urn:microsoft.com/office/officeart/2005/8/layout/radial2"/>
    <dgm:cxn modelId="{1D2856CB-1AA7-4851-B118-AC7F5A866D81}" type="presParOf" srcId="{72849504-6B38-4BA3-AD9B-9822DA08B858}" destId="{76A889A3-5C73-4C1F-9FAE-6C458294B00B}" srcOrd="0" destOrd="0" presId="urn:microsoft.com/office/officeart/2005/8/layout/radial2"/>
    <dgm:cxn modelId="{4647FD68-27FC-4E8D-8340-FCF9ADF1076C}" type="presParOf" srcId="{72849504-6B38-4BA3-AD9B-9822DA08B858}" destId="{B37BE336-3886-4F9B-90E5-0CB47ED0910A}" srcOrd="1" destOrd="0" presId="urn:microsoft.com/office/officeart/2005/8/layout/radial2"/>
    <dgm:cxn modelId="{0E0AEF53-63D2-4A50-A3A7-3210120FE3C0}" type="presParOf" srcId="{62AC52FE-4BAF-479E-9ECD-B80E938494BD}" destId="{2A87ED10-5701-411D-9E76-230EA82EB131}" srcOrd="9" destOrd="0" presId="urn:microsoft.com/office/officeart/2005/8/layout/radial2"/>
    <dgm:cxn modelId="{51E503E9-A6CD-41DF-8E20-D499B926CC62}" type="presParOf" srcId="{62AC52FE-4BAF-479E-9ECD-B80E938494BD}" destId="{7681C7B0-57AA-4E91-A76E-66420208DD30}" srcOrd="10" destOrd="0" presId="urn:microsoft.com/office/officeart/2005/8/layout/radial2"/>
    <dgm:cxn modelId="{E0BE5FDD-C2F7-444E-BCB8-9BE743E47E2A}" type="presParOf" srcId="{7681C7B0-57AA-4E91-A76E-66420208DD30}" destId="{04F29634-60AA-4F62-BDB4-8FA13CA7F5FE}" srcOrd="0" destOrd="0" presId="urn:microsoft.com/office/officeart/2005/8/layout/radial2"/>
    <dgm:cxn modelId="{E0830F7C-778C-451C-B580-CB8CBAE6EC45}" type="presParOf" srcId="{7681C7B0-57AA-4E91-A76E-66420208DD30}" destId="{F7F5B51D-F367-4E69-89A3-BB579D589C9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5C999-4C05-4F38-9D37-C67F0AC31A1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1C2ED-40ED-4418-A3B0-1BCBDA52FF93}">
      <dgm:prSet phldrT="[Text]"/>
      <dgm:spPr/>
      <dgm:t>
        <a:bodyPr/>
        <a:lstStyle/>
        <a:p>
          <a:r>
            <a:rPr lang="en-US" dirty="0"/>
            <a:t>Xcel</a:t>
          </a:r>
        </a:p>
      </dgm:t>
    </dgm:pt>
    <dgm:pt modelId="{9E6D50E4-4CA6-4896-A132-448F4E98C4DE}" type="parTrans" cxnId="{069030C5-5EB1-4D1C-8C63-05077DC31F89}">
      <dgm:prSet/>
      <dgm:spPr/>
      <dgm:t>
        <a:bodyPr/>
        <a:lstStyle/>
        <a:p>
          <a:endParaRPr lang="en-US"/>
        </a:p>
      </dgm:t>
    </dgm:pt>
    <dgm:pt modelId="{E73E5A7B-00DD-4516-830E-0D248ABDCE36}" type="sibTrans" cxnId="{069030C5-5EB1-4D1C-8C63-05077DC31F89}">
      <dgm:prSet/>
      <dgm:spPr/>
      <dgm:t>
        <a:bodyPr/>
        <a:lstStyle/>
        <a:p>
          <a:endParaRPr lang="en-US"/>
        </a:p>
      </dgm:t>
    </dgm:pt>
    <dgm:pt modelId="{0384851B-2282-4A8B-AB47-8B923EF57913}">
      <dgm:prSet phldrT="[Text]"/>
      <dgm:spPr/>
      <dgm:t>
        <a:bodyPr/>
        <a:lstStyle/>
        <a:p>
          <a:r>
            <a:rPr lang="en-US" dirty="0"/>
            <a:t>EV Accelerate at Home</a:t>
          </a:r>
        </a:p>
      </dgm:t>
    </dgm:pt>
    <dgm:pt modelId="{42B1A9D9-8287-4A46-86DD-4625C9C378D9}" type="parTrans" cxnId="{A6FEE9E0-06FC-4CF3-B030-9959E15FFF60}">
      <dgm:prSet/>
      <dgm:spPr/>
      <dgm:t>
        <a:bodyPr/>
        <a:lstStyle/>
        <a:p>
          <a:endParaRPr lang="en-US"/>
        </a:p>
      </dgm:t>
    </dgm:pt>
    <dgm:pt modelId="{5FBF08B8-1CCC-494E-A5BF-E32DCB240B5D}" type="sibTrans" cxnId="{A6FEE9E0-06FC-4CF3-B030-9959E15FFF60}">
      <dgm:prSet/>
      <dgm:spPr/>
      <dgm:t>
        <a:bodyPr/>
        <a:lstStyle/>
        <a:p>
          <a:endParaRPr lang="en-US"/>
        </a:p>
      </dgm:t>
    </dgm:pt>
    <dgm:pt modelId="{3C644923-A270-42AA-AAD3-30ADA88AFE31}">
      <dgm:prSet phldrT="[Text]"/>
      <dgm:spPr/>
      <dgm:t>
        <a:bodyPr/>
        <a:lstStyle/>
        <a:p>
          <a:r>
            <a:rPr lang="en-US" dirty="0"/>
            <a:t>Commercial Program Credits</a:t>
          </a:r>
        </a:p>
      </dgm:t>
    </dgm:pt>
    <dgm:pt modelId="{4DD31E46-0AA8-4122-B42A-6FE9EAC40D8B}" type="parTrans" cxnId="{5A6EEC39-3553-4D7A-BE10-4EA9DAF357B4}">
      <dgm:prSet/>
      <dgm:spPr/>
      <dgm:t>
        <a:bodyPr/>
        <a:lstStyle/>
        <a:p>
          <a:endParaRPr lang="en-US"/>
        </a:p>
      </dgm:t>
    </dgm:pt>
    <dgm:pt modelId="{4F102813-E39F-45F3-8DC9-DE9BDE015656}" type="sibTrans" cxnId="{5A6EEC39-3553-4D7A-BE10-4EA9DAF357B4}">
      <dgm:prSet/>
      <dgm:spPr/>
      <dgm:t>
        <a:bodyPr/>
        <a:lstStyle/>
        <a:p>
          <a:endParaRPr lang="en-US"/>
        </a:p>
      </dgm:t>
    </dgm:pt>
    <dgm:pt modelId="{D6E80EE1-A4E9-4B5F-98BC-E8DAB2F2725E}">
      <dgm:prSet phldrT="[Text]"/>
      <dgm:spPr/>
      <dgm:t>
        <a:bodyPr/>
        <a:lstStyle/>
        <a:p>
          <a:r>
            <a:rPr lang="en-US" dirty="0"/>
            <a:t>Bayfield Electric</a:t>
          </a:r>
        </a:p>
      </dgm:t>
    </dgm:pt>
    <dgm:pt modelId="{BEEA6043-209C-497E-B4FE-6F889B176F27}" type="parTrans" cxnId="{1442ECF5-AE7C-44DA-B8D1-ABF0FCC9F9DF}">
      <dgm:prSet/>
      <dgm:spPr/>
      <dgm:t>
        <a:bodyPr/>
        <a:lstStyle/>
        <a:p>
          <a:endParaRPr lang="en-US"/>
        </a:p>
      </dgm:t>
    </dgm:pt>
    <dgm:pt modelId="{E69A2792-D0AF-471B-8AD7-0D89AC07C9DC}" type="sibTrans" cxnId="{1442ECF5-AE7C-44DA-B8D1-ABF0FCC9F9DF}">
      <dgm:prSet/>
      <dgm:spPr/>
      <dgm:t>
        <a:bodyPr/>
        <a:lstStyle/>
        <a:p>
          <a:endParaRPr lang="en-US"/>
        </a:p>
      </dgm:t>
    </dgm:pt>
    <dgm:pt modelId="{E34BFFD1-F574-4CE4-87BA-5DD5ABB6B911}">
      <dgm:prSet phldrT="[Text]"/>
      <dgm:spPr/>
      <dgm:t>
        <a:bodyPr/>
        <a:lstStyle/>
        <a:p>
          <a:r>
            <a:rPr lang="en-US" dirty="0"/>
            <a:t>Rebates</a:t>
          </a:r>
        </a:p>
      </dgm:t>
    </dgm:pt>
    <dgm:pt modelId="{BF0573C5-A3DA-4A06-9196-76E945B61B27}" type="parTrans" cxnId="{C927A3D1-C61E-4E36-9C00-6041589E0439}">
      <dgm:prSet/>
      <dgm:spPr/>
      <dgm:t>
        <a:bodyPr/>
        <a:lstStyle/>
        <a:p>
          <a:endParaRPr lang="en-US"/>
        </a:p>
      </dgm:t>
    </dgm:pt>
    <dgm:pt modelId="{714CB670-52AB-442D-9527-2674E95D3A0E}" type="sibTrans" cxnId="{C927A3D1-C61E-4E36-9C00-6041589E0439}">
      <dgm:prSet/>
      <dgm:spPr/>
      <dgm:t>
        <a:bodyPr/>
        <a:lstStyle/>
        <a:p>
          <a:endParaRPr lang="en-US"/>
        </a:p>
      </dgm:t>
    </dgm:pt>
    <dgm:pt modelId="{978B8E14-E132-4C25-B146-2A333FE12FFF}">
      <dgm:prSet phldrT="[Text]"/>
      <dgm:spPr/>
      <dgm:t>
        <a:bodyPr/>
        <a:lstStyle/>
        <a:p>
          <a:r>
            <a:rPr lang="en-US" dirty="0"/>
            <a:t>Dahlberg</a:t>
          </a:r>
        </a:p>
      </dgm:t>
    </dgm:pt>
    <dgm:pt modelId="{A4BDEB03-3886-4EB5-9323-493C593AD172}" type="parTrans" cxnId="{957B7E67-18F0-4675-A12D-41D031F2BFD6}">
      <dgm:prSet/>
      <dgm:spPr/>
      <dgm:t>
        <a:bodyPr/>
        <a:lstStyle/>
        <a:p>
          <a:endParaRPr lang="en-US"/>
        </a:p>
      </dgm:t>
    </dgm:pt>
    <dgm:pt modelId="{B9BED6CE-4710-449E-B19B-0BDAE85B7049}" type="sibTrans" cxnId="{957B7E67-18F0-4675-A12D-41D031F2BFD6}">
      <dgm:prSet/>
      <dgm:spPr/>
      <dgm:t>
        <a:bodyPr/>
        <a:lstStyle/>
        <a:p>
          <a:endParaRPr lang="en-US"/>
        </a:p>
      </dgm:t>
    </dgm:pt>
    <dgm:pt modelId="{E185BD0B-5351-4871-B351-9F591E95111B}">
      <dgm:prSet phldrT="[Text]"/>
      <dgm:spPr/>
      <dgm:t>
        <a:bodyPr/>
        <a:lstStyle/>
        <a:p>
          <a:r>
            <a:rPr lang="en-US" dirty="0"/>
            <a:t>New Programs in Development</a:t>
          </a:r>
        </a:p>
      </dgm:t>
    </dgm:pt>
    <dgm:pt modelId="{FC1AD5B5-EFC5-416A-8799-06907EFCFE61}" type="parTrans" cxnId="{B49296FE-9F94-402E-9976-80ACF21BF8D1}">
      <dgm:prSet/>
      <dgm:spPr/>
    </dgm:pt>
    <dgm:pt modelId="{87EE680B-6092-4945-9FE9-AFB4D3A70C7B}" type="sibTrans" cxnId="{B49296FE-9F94-402E-9976-80ACF21BF8D1}">
      <dgm:prSet/>
      <dgm:spPr/>
    </dgm:pt>
    <dgm:pt modelId="{9CF87846-7C83-4251-8838-E5498F15236A}" type="pres">
      <dgm:prSet presAssocID="{24C5C999-4C05-4F38-9D37-C67F0AC31A1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2B12BCA-0FBC-4041-A285-31A43BF29114}" type="pres">
      <dgm:prSet presAssocID="{24C5C999-4C05-4F38-9D37-C67F0AC31A1E}" presName="cycle" presStyleCnt="0"/>
      <dgm:spPr/>
    </dgm:pt>
    <dgm:pt modelId="{4F70262D-43B4-4C94-BA7B-8A1DEF38AF8F}" type="pres">
      <dgm:prSet presAssocID="{24C5C999-4C05-4F38-9D37-C67F0AC31A1E}" presName="centerShape" presStyleCnt="0"/>
      <dgm:spPr/>
    </dgm:pt>
    <dgm:pt modelId="{CE8B0DC0-FEC2-41BA-9B11-F77713B529A6}" type="pres">
      <dgm:prSet presAssocID="{24C5C999-4C05-4F38-9D37-C67F0AC31A1E}" presName="connSite" presStyleLbl="node1" presStyleIdx="0" presStyleCnt="4"/>
      <dgm:spPr/>
    </dgm:pt>
    <dgm:pt modelId="{E4040026-1A2C-4FA3-9125-EEB18EE0C24C}" type="pres">
      <dgm:prSet presAssocID="{24C5C999-4C05-4F38-9D37-C67F0AC31A1E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2DDBB94-20E2-4562-89D3-F873C4B0C1A8}" type="pres">
      <dgm:prSet presAssocID="{9E6D50E4-4CA6-4896-A132-448F4E98C4DE}" presName="Name25" presStyleLbl="parChTrans1D1" presStyleIdx="0" presStyleCnt="3"/>
      <dgm:spPr/>
    </dgm:pt>
    <dgm:pt modelId="{78DA3CD2-5B60-4B63-97C4-C6FA665DD1C7}" type="pres">
      <dgm:prSet presAssocID="{2371C2ED-40ED-4418-A3B0-1BCBDA52FF93}" presName="node" presStyleCnt="0"/>
      <dgm:spPr/>
    </dgm:pt>
    <dgm:pt modelId="{3FCE7AE1-3F8E-46CE-AFD2-93F737823E16}" type="pres">
      <dgm:prSet presAssocID="{2371C2ED-40ED-4418-A3B0-1BCBDA52FF9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DF5F893-752C-45D0-965A-60EB3029DF38}" type="pres">
      <dgm:prSet presAssocID="{2371C2ED-40ED-4418-A3B0-1BCBDA52FF93}" presName="childNode" presStyleLbl="revTx" presStyleIdx="0" presStyleCnt="2">
        <dgm:presLayoutVars>
          <dgm:bulletEnabled val="1"/>
        </dgm:presLayoutVars>
      </dgm:prSet>
      <dgm:spPr/>
    </dgm:pt>
    <dgm:pt modelId="{27F37EEA-7BEB-423D-A65A-831F90411532}" type="pres">
      <dgm:prSet presAssocID="{BEEA6043-209C-497E-B4FE-6F889B176F27}" presName="Name25" presStyleLbl="parChTrans1D1" presStyleIdx="1" presStyleCnt="3"/>
      <dgm:spPr/>
    </dgm:pt>
    <dgm:pt modelId="{DAE2DA11-444D-4501-AAD9-E7F79266233B}" type="pres">
      <dgm:prSet presAssocID="{D6E80EE1-A4E9-4B5F-98BC-E8DAB2F2725E}" presName="node" presStyleCnt="0"/>
      <dgm:spPr/>
    </dgm:pt>
    <dgm:pt modelId="{476BCE42-DF7C-43C7-B1B8-F280A2830303}" type="pres">
      <dgm:prSet presAssocID="{D6E80EE1-A4E9-4B5F-98BC-E8DAB2F2725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B83C05D-E010-4CD9-839D-39159BE55B64}" type="pres">
      <dgm:prSet presAssocID="{D6E80EE1-A4E9-4B5F-98BC-E8DAB2F2725E}" presName="childNode" presStyleLbl="revTx" presStyleIdx="1" presStyleCnt="2">
        <dgm:presLayoutVars>
          <dgm:bulletEnabled val="1"/>
        </dgm:presLayoutVars>
      </dgm:prSet>
      <dgm:spPr/>
    </dgm:pt>
    <dgm:pt modelId="{E8DDBC5D-3489-4503-A5E9-D0F0D4ACB9E1}" type="pres">
      <dgm:prSet presAssocID="{A4BDEB03-3886-4EB5-9323-493C593AD172}" presName="Name25" presStyleLbl="parChTrans1D1" presStyleIdx="2" presStyleCnt="3"/>
      <dgm:spPr/>
    </dgm:pt>
    <dgm:pt modelId="{4D983C0A-29DF-49BD-9E32-FC268EDE00BD}" type="pres">
      <dgm:prSet presAssocID="{978B8E14-E132-4C25-B146-2A333FE12FFF}" presName="node" presStyleCnt="0"/>
      <dgm:spPr/>
    </dgm:pt>
    <dgm:pt modelId="{9ED4712E-A32C-4B36-B181-7AE9B71AD099}" type="pres">
      <dgm:prSet presAssocID="{978B8E14-E132-4C25-B146-2A333FE12FF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331B03E9-933E-493B-845C-8609A0B1DF20}" type="pres">
      <dgm:prSet presAssocID="{978B8E14-E132-4C25-B146-2A333FE12FFF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F208EA31-294E-477F-B1B2-13213B7CAB8B}" type="presOf" srcId="{D6E80EE1-A4E9-4B5F-98BC-E8DAB2F2725E}" destId="{476BCE42-DF7C-43C7-B1B8-F280A2830303}" srcOrd="0" destOrd="0" presId="urn:microsoft.com/office/officeart/2005/8/layout/radial2"/>
    <dgm:cxn modelId="{142C5D35-3ADD-401E-A0C3-E2BD867CD444}" type="presOf" srcId="{A4BDEB03-3886-4EB5-9323-493C593AD172}" destId="{E8DDBC5D-3489-4503-A5E9-D0F0D4ACB9E1}" srcOrd="0" destOrd="0" presId="urn:microsoft.com/office/officeart/2005/8/layout/radial2"/>
    <dgm:cxn modelId="{5A6EEC39-3553-4D7A-BE10-4EA9DAF357B4}" srcId="{2371C2ED-40ED-4418-A3B0-1BCBDA52FF93}" destId="{3C644923-A270-42AA-AAD3-30ADA88AFE31}" srcOrd="1" destOrd="0" parTransId="{4DD31E46-0AA8-4122-B42A-6FE9EAC40D8B}" sibTransId="{4F102813-E39F-45F3-8DC9-DE9BDE015656}"/>
    <dgm:cxn modelId="{418AC73F-DF41-456F-9F2B-5EDDE3376BBF}" type="presOf" srcId="{BEEA6043-209C-497E-B4FE-6F889B176F27}" destId="{27F37EEA-7BEB-423D-A65A-831F90411532}" srcOrd="0" destOrd="0" presId="urn:microsoft.com/office/officeart/2005/8/layout/radial2"/>
    <dgm:cxn modelId="{361E095C-F999-49AB-8A5F-3F65CCACA684}" type="presOf" srcId="{978B8E14-E132-4C25-B146-2A333FE12FFF}" destId="{9ED4712E-A32C-4B36-B181-7AE9B71AD099}" srcOrd="0" destOrd="0" presId="urn:microsoft.com/office/officeart/2005/8/layout/radial2"/>
    <dgm:cxn modelId="{957B7E67-18F0-4675-A12D-41D031F2BFD6}" srcId="{24C5C999-4C05-4F38-9D37-C67F0AC31A1E}" destId="{978B8E14-E132-4C25-B146-2A333FE12FFF}" srcOrd="2" destOrd="0" parTransId="{A4BDEB03-3886-4EB5-9323-493C593AD172}" sibTransId="{B9BED6CE-4710-449E-B19B-0BDAE85B7049}"/>
    <dgm:cxn modelId="{058CD985-C527-4AB9-B1D1-FE9FB0F4ED0C}" type="presOf" srcId="{9E6D50E4-4CA6-4896-A132-448F4E98C4DE}" destId="{F2DDBB94-20E2-4562-89D3-F873C4B0C1A8}" srcOrd="0" destOrd="0" presId="urn:microsoft.com/office/officeart/2005/8/layout/radial2"/>
    <dgm:cxn modelId="{CFD612A5-EF1F-4900-9AE0-47E97A3DE257}" type="presOf" srcId="{0384851B-2282-4A8B-AB47-8B923EF57913}" destId="{2DF5F893-752C-45D0-965A-60EB3029DF38}" srcOrd="0" destOrd="0" presId="urn:microsoft.com/office/officeart/2005/8/layout/radial2"/>
    <dgm:cxn modelId="{069030C5-5EB1-4D1C-8C63-05077DC31F89}" srcId="{24C5C999-4C05-4F38-9D37-C67F0AC31A1E}" destId="{2371C2ED-40ED-4418-A3B0-1BCBDA52FF93}" srcOrd="0" destOrd="0" parTransId="{9E6D50E4-4CA6-4896-A132-448F4E98C4DE}" sibTransId="{E73E5A7B-00DD-4516-830E-0D248ABDCE36}"/>
    <dgm:cxn modelId="{C927A3D1-C61E-4E36-9C00-6041589E0439}" srcId="{D6E80EE1-A4E9-4B5F-98BC-E8DAB2F2725E}" destId="{E34BFFD1-F574-4CE4-87BA-5DD5ABB6B911}" srcOrd="0" destOrd="0" parTransId="{BF0573C5-A3DA-4A06-9196-76E945B61B27}" sibTransId="{714CB670-52AB-442D-9527-2674E95D3A0E}"/>
    <dgm:cxn modelId="{2CF205DA-06DA-424D-BEBD-53067E17F653}" type="presOf" srcId="{2371C2ED-40ED-4418-A3B0-1BCBDA52FF93}" destId="{3FCE7AE1-3F8E-46CE-AFD2-93F737823E16}" srcOrd="0" destOrd="0" presId="urn:microsoft.com/office/officeart/2005/8/layout/radial2"/>
    <dgm:cxn modelId="{007271DE-26D5-4DB5-95F5-6FE1DBB23F7D}" type="presOf" srcId="{E185BD0B-5351-4871-B351-9F591E95111B}" destId="{8B83C05D-E010-4CD9-839D-39159BE55B64}" srcOrd="0" destOrd="1" presId="urn:microsoft.com/office/officeart/2005/8/layout/radial2"/>
    <dgm:cxn modelId="{A6FEE9E0-06FC-4CF3-B030-9959E15FFF60}" srcId="{2371C2ED-40ED-4418-A3B0-1BCBDA52FF93}" destId="{0384851B-2282-4A8B-AB47-8B923EF57913}" srcOrd="0" destOrd="0" parTransId="{42B1A9D9-8287-4A46-86DD-4625C9C378D9}" sibTransId="{5FBF08B8-1CCC-494E-A5BF-E32DCB240B5D}"/>
    <dgm:cxn modelId="{450D3DE8-E58E-44EC-B372-506D2D703283}" type="presOf" srcId="{24C5C999-4C05-4F38-9D37-C67F0AC31A1E}" destId="{9CF87846-7C83-4251-8838-E5498F15236A}" srcOrd="0" destOrd="0" presId="urn:microsoft.com/office/officeart/2005/8/layout/radial2"/>
    <dgm:cxn modelId="{1442ECF5-AE7C-44DA-B8D1-ABF0FCC9F9DF}" srcId="{24C5C999-4C05-4F38-9D37-C67F0AC31A1E}" destId="{D6E80EE1-A4E9-4B5F-98BC-E8DAB2F2725E}" srcOrd="1" destOrd="0" parTransId="{BEEA6043-209C-497E-B4FE-6F889B176F27}" sibTransId="{E69A2792-D0AF-471B-8AD7-0D89AC07C9DC}"/>
    <dgm:cxn modelId="{F6336FF7-BA32-47AD-B435-ABE590B74AE1}" type="presOf" srcId="{3C644923-A270-42AA-AAD3-30ADA88AFE31}" destId="{2DF5F893-752C-45D0-965A-60EB3029DF38}" srcOrd="0" destOrd="1" presId="urn:microsoft.com/office/officeart/2005/8/layout/radial2"/>
    <dgm:cxn modelId="{CB3937FE-8ECD-45B8-A69B-7B3F04DF0012}" type="presOf" srcId="{E34BFFD1-F574-4CE4-87BA-5DD5ABB6B911}" destId="{8B83C05D-E010-4CD9-839D-39159BE55B64}" srcOrd="0" destOrd="0" presId="urn:microsoft.com/office/officeart/2005/8/layout/radial2"/>
    <dgm:cxn modelId="{B49296FE-9F94-402E-9976-80ACF21BF8D1}" srcId="{D6E80EE1-A4E9-4B5F-98BC-E8DAB2F2725E}" destId="{E185BD0B-5351-4871-B351-9F591E95111B}" srcOrd="1" destOrd="0" parTransId="{FC1AD5B5-EFC5-416A-8799-06907EFCFE61}" sibTransId="{87EE680B-6092-4945-9FE9-AFB4D3A70C7B}"/>
    <dgm:cxn modelId="{F3F47058-AEB2-4D0B-B8FC-4D1C721EF93D}" type="presParOf" srcId="{9CF87846-7C83-4251-8838-E5498F15236A}" destId="{12B12BCA-0FBC-4041-A285-31A43BF29114}" srcOrd="0" destOrd="0" presId="urn:microsoft.com/office/officeart/2005/8/layout/radial2"/>
    <dgm:cxn modelId="{E7E55E0A-F8AD-4872-A562-035083D6B9C7}" type="presParOf" srcId="{12B12BCA-0FBC-4041-A285-31A43BF29114}" destId="{4F70262D-43B4-4C94-BA7B-8A1DEF38AF8F}" srcOrd="0" destOrd="0" presId="urn:microsoft.com/office/officeart/2005/8/layout/radial2"/>
    <dgm:cxn modelId="{15E11EB2-805D-49CF-8F92-3AB82101677B}" type="presParOf" srcId="{4F70262D-43B4-4C94-BA7B-8A1DEF38AF8F}" destId="{CE8B0DC0-FEC2-41BA-9B11-F77713B529A6}" srcOrd="0" destOrd="0" presId="urn:microsoft.com/office/officeart/2005/8/layout/radial2"/>
    <dgm:cxn modelId="{A9F65913-88B3-44A5-AC3B-A3ED39307739}" type="presParOf" srcId="{4F70262D-43B4-4C94-BA7B-8A1DEF38AF8F}" destId="{E4040026-1A2C-4FA3-9125-EEB18EE0C24C}" srcOrd="1" destOrd="0" presId="urn:microsoft.com/office/officeart/2005/8/layout/radial2"/>
    <dgm:cxn modelId="{ACCBCFB0-8A74-43AE-BDB8-CA0DB94977C6}" type="presParOf" srcId="{12B12BCA-0FBC-4041-A285-31A43BF29114}" destId="{F2DDBB94-20E2-4562-89D3-F873C4B0C1A8}" srcOrd="1" destOrd="0" presId="urn:microsoft.com/office/officeart/2005/8/layout/radial2"/>
    <dgm:cxn modelId="{01006BC8-F0D7-43FA-833E-936BB5F53AFD}" type="presParOf" srcId="{12B12BCA-0FBC-4041-A285-31A43BF29114}" destId="{78DA3CD2-5B60-4B63-97C4-C6FA665DD1C7}" srcOrd="2" destOrd="0" presId="urn:microsoft.com/office/officeart/2005/8/layout/radial2"/>
    <dgm:cxn modelId="{79F76141-3010-4551-B664-C4CEECAE82B5}" type="presParOf" srcId="{78DA3CD2-5B60-4B63-97C4-C6FA665DD1C7}" destId="{3FCE7AE1-3F8E-46CE-AFD2-93F737823E16}" srcOrd="0" destOrd="0" presId="urn:microsoft.com/office/officeart/2005/8/layout/radial2"/>
    <dgm:cxn modelId="{D6EC007C-2805-453C-8EFA-A6E78EADBAC1}" type="presParOf" srcId="{78DA3CD2-5B60-4B63-97C4-C6FA665DD1C7}" destId="{2DF5F893-752C-45D0-965A-60EB3029DF38}" srcOrd="1" destOrd="0" presId="urn:microsoft.com/office/officeart/2005/8/layout/radial2"/>
    <dgm:cxn modelId="{6C191CEE-552E-46BF-A7E2-0AD8B359ABEC}" type="presParOf" srcId="{12B12BCA-0FBC-4041-A285-31A43BF29114}" destId="{27F37EEA-7BEB-423D-A65A-831F90411532}" srcOrd="3" destOrd="0" presId="urn:microsoft.com/office/officeart/2005/8/layout/radial2"/>
    <dgm:cxn modelId="{DD6179AB-C61B-4F03-8AEF-8D27001D38A7}" type="presParOf" srcId="{12B12BCA-0FBC-4041-A285-31A43BF29114}" destId="{DAE2DA11-444D-4501-AAD9-E7F79266233B}" srcOrd="4" destOrd="0" presId="urn:microsoft.com/office/officeart/2005/8/layout/radial2"/>
    <dgm:cxn modelId="{12B04BED-D061-4854-BB4A-8ADC736180EC}" type="presParOf" srcId="{DAE2DA11-444D-4501-AAD9-E7F79266233B}" destId="{476BCE42-DF7C-43C7-B1B8-F280A2830303}" srcOrd="0" destOrd="0" presId="urn:microsoft.com/office/officeart/2005/8/layout/radial2"/>
    <dgm:cxn modelId="{D86A6D81-D4B9-4C5C-93EC-4C42D591EBEC}" type="presParOf" srcId="{DAE2DA11-444D-4501-AAD9-E7F79266233B}" destId="{8B83C05D-E010-4CD9-839D-39159BE55B64}" srcOrd="1" destOrd="0" presId="urn:microsoft.com/office/officeart/2005/8/layout/radial2"/>
    <dgm:cxn modelId="{4A6452F8-EBD4-4C60-A6AD-524C6C8C8BED}" type="presParOf" srcId="{12B12BCA-0FBC-4041-A285-31A43BF29114}" destId="{E8DDBC5D-3489-4503-A5E9-D0F0D4ACB9E1}" srcOrd="5" destOrd="0" presId="urn:microsoft.com/office/officeart/2005/8/layout/radial2"/>
    <dgm:cxn modelId="{803843CB-333C-4414-A2E7-9AF9A6A1DB50}" type="presParOf" srcId="{12B12BCA-0FBC-4041-A285-31A43BF29114}" destId="{4D983C0A-29DF-49BD-9E32-FC268EDE00BD}" srcOrd="6" destOrd="0" presId="urn:microsoft.com/office/officeart/2005/8/layout/radial2"/>
    <dgm:cxn modelId="{CA5DF567-816D-4263-82E9-DF19CBC221E0}" type="presParOf" srcId="{4D983C0A-29DF-49BD-9E32-FC268EDE00BD}" destId="{9ED4712E-A32C-4B36-B181-7AE9B71AD099}" srcOrd="0" destOrd="0" presId="urn:microsoft.com/office/officeart/2005/8/layout/radial2"/>
    <dgm:cxn modelId="{E36E6712-54C6-473D-BD0B-DD5B38FDF9B2}" type="presParOf" srcId="{4D983C0A-29DF-49BD-9E32-FC268EDE00BD}" destId="{331B03E9-933E-493B-845C-8609A0B1DF2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82E67-4133-42EC-B743-92903CD824E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F6052-2696-4E59-9B50-AEE17FD5F104}">
      <dgm:prSet phldrT="[Text]"/>
      <dgm:spPr/>
      <dgm:t>
        <a:bodyPr/>
        <a:lstStyle/>
        <a:p>
          <a:r>
            <a:rPr lang="en-US" dirty="0"/>
            <a:t>Residential Level-2</a:t>
          </a:r>
        </a:p>
      </dgm:t>
    </dgm:pt>
    <dgm:pt modelId="{87B9FDAF-6895-4202-912A-D78F56035FCE}" type="parTrans" cxnId="{E12DA120-59A6-4B8E-A48B-88161F6B29ED}">
      <dgm:prSet/>
      <dgm:spPr/>
      <dgm:t>
        <a:bodyPr/>
        <a:lstStyle/>
        <a:p>
          <a:endParaRPr lang="en-US"/>
        </a:p>
      </dgm:t>
    </dgm:pt>
    <dgm:pt modelId="{7E3D80EA-4185-49EA-9FE0-58D729EAAC67}" type="sibTrans" cxnId="{E12DA120-59A6-4B8E-A48B-88161F6B29ED}">
      <dgm:prSet/>
      <dgm:spPr/>
      <dgm:t>
        <a:bodyPr/>
        <a:lstStyle/>
        <a:p>
          <a:endParaRPr lang="en-US"/>
        </a:p>
      </dgm:t>
    </dgm:pt>
    <dgm:pt modelId="{6A7C1632-92EC-4EDB-BCF7-EC1B56F56398}">
      <dgm:prSet phldrT="[Text]"/>
      <dgm:spPr/>
      <dgm:t>
        <a:bodyPr/>
        <a:lstStyle/>
        <a:p>
          <a:r>
            <a:rPr lang="en-US" dirty="0"/>
            <a:t>10kW $620</a:t>
          </a:r>
        </a:p>
      </dgm:t>
    </dgm:pt>
    <dgm:pt modelId="{012F9A03-70EB-42F4-B73A-307E6BBEC31E}" type="parTrans" cxnId="{B1E425DB-B9BA-46B2-B80D-44B9F4CE2F28}">
      <dgm:prSet/>
      <dgm:spPr/>
      <dgm:t>
        <a:bodyPr/>
        <a:lstStyle/>
        <a:p>
          <a:endParaRPr lang="en-US"/>
        </a:p>
      </dgm:t>
    </dgm:pt>
    <dgm:pt modelId="{AF4C9444-78F3-4D2F-815E-BF7DA2A4A153}" type="sibTrans" cxnId="{B1E425DB-B9BA-46B2-B80D-44B9F4CE2F28}">
      <dgm:prSet/>
      <dgm:spPr/>
      <dgm:t>
        <a:bodyPr/>
        <a:lstStyle/>
        <a:p>
          <a:endParaRPr lang="en-US"/>
        </a:p>
      </dgm:t>
    </dgm:pt>
    <dgm:pt modelId="{66D03498-D87C-40E1-B2B0-97DFBF014E8A}">
      <dgm:prSet phldrT="[Text]"/>
      <dgm:spPr/>
      <dgm:t>
        <a:bodyPr/>
        <a:lstStyle/>
        <a:p>
          <a:r>
            <a:rPr lang="en-US" dirty="0"/>
            <a:t>19kW $2000</a:t>
          </a:r>
        </a:p>
      </dgm:t>
    </dgm:pt>
    <dgm:pt modelId="{2E787813-494E-46E2-B50E-5AD60BB7C174}" type="parTrans" cxnId="{F7AA57E1-A1C0-4240-9E7F-49B831E7BE96}">
      <dgm:prSet/>
      <dgm:spPr/>
      <dgm:t>
        <a:bodyPr/>
        <a:lstStyle/>
        <a:p>
          <a:endParaRPr lang="en-US"/>
        </a:p>
      </dgm:t>
    </dgm:pt>
    <dgm:pt modelId="{D818E3D3-908F-4810-9668-1DF796D3D7AE}" type="sibTrans" cxnId="{F7AA57E1-A1C0-4240-9E7F-49B831E7BE96}">
      <dgm:prSet/>
      <dgm:spPr/>
      <dgm:t>
        <a:bodyPr/>
        <a:lstStyle/>
        <a:p>
          <a:endParaRPr lang="en-US"/>
        </a:p>
      </dgm:t>
    </dgm:pt>
    <dgm:pt modelId="{15E3FE32-81C0-4035-90CF-F04A2B0B8B01}">
      <dgm:prSet phldrT="[Text]"/>
      <dgm:spPr/>
      <dgm:t>
        <a:bodyPr/>
        <a:lstStyle/>
        <a:p>
          <a:r>
            <a:rPr lang="en-US" dirty="0"/>
            <a:t>Commercial Level-2</a:t>
          </a:r>
        </a:p>
      </dgm:t>
    </dgm:pt>
    <dgm:pt modelId="{6D719F4E-D726-4F30-9AF3-4F65C8310A8C}" type="parTrans" cxnId="{07BC0AFC-0897-4CDC-87EC-9298FAB9D6C7}">
      <dgm:prSet/>
      <dgm:spPr/>
      <dgm:t>
        <a:bodyPr/>
        <a:lstStyle/>
        <a:p>
          <a:endParaRPr lang="en-US"/>
        </a:p>
      </dgm:t>
    </dgm:pt>
    <dgm:pt modelId="{C687C841-C850-4FB3-8DB4-E8C5FD84DC48}" type="sibTrans" cxnId="{07BC0AFC-0897-4CDC-87EC-9298FAB9D6C7}">
      <dgm:prSet/>
      <dgm:spPr/>
      <dgm:t>
        <a:bodyPr/>
        <a:lstStyle/>
        <a:p>
          <a:endParaRPr lang="en-US"/>
        </a:p>
      </dgm:t>
    </dgm:pt>
    <dgm:pt modelId="{00D133AF-9FC3-46F9-B29D-1EE4E98CA40C}">
      <dgm:prSet phldrT="[Text]"/>
      <dgm:spPr/>
      <dgm:t>
        <a:bodyPr/>
        <a:lstStyle/>
        <a:p>
          <a:r>
            <a:rPr lang="en-US" dirty="0"/>
            <a:t>15kW Pedestal with Card Reader $10,600</a:t>
          </a:r>
        </a:p>
      </dgm:t>
    </dgm:pt>
    <dgm:pt modelId="{3F211DE4-A166-4A12-AEFB-7954EF5AFF50}" type="parTrans" cxnId="{FA586B67-ADEE-4446-B331-0C94028012A5}">
      <dgm:prSet/>
      <dgm:spPr/>
      <dgm:t>
        <a:bodyPr/>
        <a:lstStyle/>
        <a:p>
          <a:endParaRPr lang="en-US"/>
        </a:p>
      </dgm:t>
    </dgm:pt>
    <dgm:pt modelId="{3456F890-D211-42E0-AE82-C4D0208890E2}" type="sibTrans" cxnId="{FA586B67-ADEE-4446-B331-0C94028012A5}">
      <dgm:prSet/>
      <dgm:spPr/>
      <dgm:t>
        <a:bodyPr/>
        <a:lstStyle/>
        <a:p>
          <a:endParaRPr lang="en-US"/>
        </a:p>
      </dgm:t>
    </dgm:pt>
    <dgm:pt modelId="{98C0F3F4-E8F8-4823-92A2-9DD5BF1DDC4F}">
      <dgm:prSet phldrT="[Text]"/>
      <dgm:spPr/>
      <dgm:t>
        <a:bodyPr/>
        <a:lstStyle/>
        <a:p>
          <a:r>
            <a:rPr lang="en-US" dirty="0"/>
            <a:t>Commercial Level-3</a:t>
          </a:r>
        </a:p>
      </dgm:t>
    </dgm:pt>
    <dgm:pt modelId="{68762914-E683-4A8B-A089-854B56F2D2DA}" type="parTrans" cxnId="{3480488A-D0CA-43DC-936E-41DA17B82522}">
      <dgm:prSet/>
      <dgm:spPr/>
      <dgm:t>
        <a:bodyPr/>
        <a:lstStyle/>
        <a:p>
          <a:endParaRPr lang="en-US"/>
        </a:p>
      </dgm:t>
    </dgm:pt>
    <dgm:pt modelId="{1B5DBAC0-FE87-4DD2-8E30-8863BF331204}" type="sibTrans" cxnId="{3480488A-D0CA-43DC-936E-41DA17B82522}">
      <dgm:prSet/>
      <dgm:spPr/>
      <dgm:t>
        <a:bodyPr/>
        <a:lstStyle/>
        <a:p>
          <a:endParaRPr lang="en-US"/>
        </a:p>
      </dgm:t>
    </dgm:pt>
    <dgm:pt modelId="{F262BB56-56D0-4109-A5DA-1806F3D15498}">
      <dgm:prSet phldrT="[Text]"/>
      <dgm:spPr/>
      <dgm:t>
        <a:bodyPr/>
        <a:lstStyle/>
        <a:p>
          <a:r>
            <a:rPr lang="en-US" dirty="0"/>
            <a:t>150kW $97,300</a:t>
          </a:r>
        </a:p>
      </dgm:t>
    </dgm:pt>
    <dgm:pt modelId="{2E98C911-D11E-47F4-A051-5A7B94C3CE22}" type="parTrans" cxnId="{0A59B211-E4CE-4210-99D4-9D34048DBA11}">
      <dgm:prSet/>
      <dgm:spPr/>
      <dgm:t>
        <a:bodyPr/>
        <a:lstStyle/>
        <a:p>
          <a:endParaRPr lang="en-US"/>
        </a:p>
      </dgm:t>
    </dgm:pt>
    <dgm:pt modelId="{4A38C566-1B40-4059-9C9C-8673D13A08B4}" type="sibTrans" cxnId="{0A59B211-E4CE-4210-99D4-9D34048DBA11}">
      <dgm:prSet/>
      <dgm:spPr/>
      <dgm:t>
        <a:bodyPr/>
        <a:lstStyle/>
        <a:p>
          <a:endParaRPr lang="en-US"/>
        </a:p>
      </dgm:t>
    </dgm:pt>
    <dgm:pt modelId="{C1F1BD7A-0799-44DD-AFD1-A53666477D68}" type="pres">
      <dgm:prSet presAssocID="{FC682E67-4133-42EC-B743-92903CD824E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187E483-EB61-409C-B34C-09EED9A4D31A}" type="pres">
      <dgm:prSet presAssocID="{FC682E67-4133-42EC-B743-92903CD824ED}" presName="cycle" presStyleCnt="0"/>
      <dgm:spPr/>
    </dgm:pt>
    <dgm:pt modelId="{477FC8FC-A6AC-4EB7-B5BF-74E565D9F75A}" type="pres">
      <dgm:prSet presAssocID="{FC682E67-4133-42EC-B743-92903CD824ED}" presName="centerShape" presStyleCnt="0"/>
      <dgm:spPr/>
    </dgm:pt>
    <dgm:pt modelId="{CA882929-C1BD-4CAA-B4C7-1F6664963C3D}" type="pres">
      <dgm:prSet presAssocID="{FC682E67-4133-42EC-B743-92903CD824ED}" presName="connSite" presStyleLbl="node1" presStyleIdx="0" presStyleCnt="4"/>
      <dgm:spPr/>
    </dgm:pt>
    <dgm:pt modelId="{4848009B-17F8-4C92-9C8F-D643FB45B768}" type="pres">
      <dgm:prSet presAssocID="{FC682E67-4133-42EC-B743-92903CD824ED}" presName="visible" presStyleLbl="node1" presStyleIdx="0" presStyleCnt="4" custAng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676613C-4A62-49BA-BF1F-53BC3378D067}" type="pres">
      <dgm:prSet presAssocID="{87B9FDAF-6895-4202-912A-D78F56035FCE}" presName="Name25" presStyleLbl="parChTrans1D1" presStyleIdx="0" presStyleCnt="3"/>
      <dgm:spPr/>
    </dgm:pt>
    <dgm:pt modelId="{16DC6681-B457-4AA7-BF85-556D195CA95C}" type="pres">
      <dgm:prSet presAssocID="{B4AF6052-2696-4E59-9B50-AEE17FD5F104}" presName="node" presStyleCnt="0"/>
      <dgm:spPr/>
    </dgm:pt>
    <dgm:pt modelId="{8BC83C13-00DA-44E5-98DF-4862E4F71E58}" type="pres">
      <dgm:prSet presAssocID="{B4AF6052-2696-4E59-9B50-AEE17FD5F1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8F45F256-118E-4F26-8C6A-09E583ED879A}" type="pres">
      <dgm:prSet presAssocID="{B4AF6052-2696-4E59-9B50-AEE17FD5F104}" presName="childNode" presStyleLbl="revTx" presStyleIdx="0" presStyleCnt="3">
        <dgm:presLayoutVars>
          <dgm:bulletEnabled val="1"/>
        </dgm:presLayoutVars>
      </dgm:prSet>
      <dgm:spPr/>
    </dgm:pt>
    <dgm:pt modelId="{D8D2501A-4A61-421B-9F6B-2F28E43E29FA}" type="pres">
      <dgm:prSet presAssocID="{6D719F4E-D726-4F30-9AF3-4F65C8310A8C}" presName="Name25" presStyleLbl="parChTrans1D1" presStyleIdx="1" presStyleCnt="3"/>
      <dgm:spPr/>
    </dgm:pt>
    <dgm:pt modelId="{5D676C48-6188-48BB-A8AB-F42FE3722C2A}" type="pres">
      <dgm:prSet presAssocID="{15E3FE32-81C0-4035-90CF-F04A2B0B8B01}" presName="node" presStyleCnt="0"/>
      <dgm:spPr/>
    </dgm:pt>
    <dgm:pt modelId="{B9C4079F-E81A-4DCA-A550-D4FD5B5584B0}" type="pres">
      <dgm:prSet presAssocID="{15E3FE32-81C0-4035-90CF-F04A2B0B8B0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7815CA2-DA62-4941-955C-CEA3960275A3}" type="pres">
      <dgm:prSet presAssocID="{15E3FE32-81C0-4035-90CF-F04A2B0B8B01}" presName="childNode" presStyleLbl="revTx" presStyleIdx="1" presStyleCnt="3">
        <dgm:presLayoutVars>
          <dgm:bulletEnabled val="1"/>
        </dgm:presLayoutVars>
      </dgm:prSet>
      <dgm:spPr/>
    </dgm:pt>
    <dgm:pt modelId="{6862A139-2FCA-45B8-90E1-C25B8AD464A5}" type="pres">
      <dgm:prSet presAssocID="{68762914-E683-4A8B-A089-854B56F2D2DA}" presName="Name25" presStyleLbl="parChTrans1D1" presStyleIdx="2" presStyleCnt="3"/>
      <dgm:spPr/>
    </dgm:pt>
    <dgm:pt modelId="{2A2A063F-9DFB-4DD9-968F-A145CFF2973E}" type="pres">
      <dgm:prSet presAssocID="{98C0F3F4-E8F8-4823-92A2-9DD5BF1DDC4F}" presName="node" presStyleCnt="0"/>
      <dgm:spPr/>
    </dgm:pt>
    <dgm:pt modelId="{9C3410F0-661A-465D-AC53-E7B4FD7CF826}" type="pres">
      <dgm:prSet presAssocID="{98C0F3F4-E8F8-4823-92A2-9DD5BF1DDC4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AA5BD3C-D920-4432-932B-3F5BCDC9651E}" type="pres">
      <dgm:prSet presAssocID="{98C0F3F4-E8F8-4823-92A2-9DD5BF1DDC4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A59B211-E4CE-4210-99D4-9D34048DBA11}" srcId="{98C0F3F4-E8F8-4823-92A2-9DD5BF1DDC4F}" destId="{F262BB56-56D0-4109-A5DA-1806F3D15498}" srcOrd="0" destOrd="0" parTransId="{2E98C911-D11E-47F4-A051-5A7B94C3CE22}" sibTransId="{4A38C566-1B40-4059-9C9C-8673D13A08B4}"/>
    <dgm:cxn modelId="{F585981F-553D-4ED2-A3F8-277A276618D8}" type="presOf" srcId="{68762914-E683-4A8B-A089-854B56F2D2DA}" destId="{6862A139-2FCA-45B8-90E1-C25B8AD464A5}" srcOrd="0" destOrd="0" presId="urn:microsoft.com/office/officeart/2005/8/layout/radial2"/>
    <dgm:cxn modelId="{E12DA120-59A6-4B8E-A48B-88161F6B29ED}" srcId="{FC682E67-4133-42EC-B743-92903CD824ED}" destId="{B4AF6052-2696-4E59-9B50-AEE17FD5F104}" srcOrd="0" destOrd="0" parTransId="{87B9FDAF-6895-4202-912A-D78F56035FCE}" sibTransId="{7E3D80EA-4185-49EA-9FE0-58D729EAAC67}"/>
    <dgm:cxn modelId="{20C5772A-03D5-401D-BA83-984C1C62ACD1}" type="presOf" srcId="{6D719F4E-D726-4F30-9AF3-4F65C8310A8C}" destId="{D8D2501A-4A61-421B-9F6B-2F28E43E29FA}" srcOrd="0" destOrd="0" presId="urn:microsoft.com/office/officeart/2005/8/layout/radial2"/>
    <dgm:cxn modelId="{62925134-E5C4-47D2-8BDA-AE69CBDCC63D}" type="presOf" srcId="{15E3FE32-81C0-4035-90CF-F04A2B0B8B01}" destId="{B9C4079F-E81A-4DCA-A550-D4FD5B5584B0}" srcOrd="0" destOrd="0" presId="urn:microsoft.com/office/officeart/2005/8/layout/radial2"/>
    <dgm:cxn modelId="{D85DDF5C-19DF-42FA-A762-5CD25EE8EA1D}" type="presOf" srcId="{87B9FDAF-6895-4202-912A-D78F56035FCE}" destId="{F676613C-4A62-49BA-BF1F-53BC3378D067}" srcOrd="0" destOrd="0" presId="urn:microsoft.com/office/officeart/2005/8/layout/radial2"/>
    <dgm:cxn modelId="{FA586B67-ADEE-4446-B331-0C94028012A5}" srcId="{15E3FE32-81C0-4035-90CF-F04A2B0B8B01}" destId="{00D133AF-9FC3-46F9-B29D-1EE4E98CA40C}" srcOrd="0" destOrd="0" parTransId="{3F211DE4-A166-4A12-AEFB-7954EF5AFF50}" sibTransId="{3456F890-D211-42E0-AE82-C4D0208890E2}"/>
    <dgm:cxn modelId="{277AD06E-7069-4589-90F4-2E0754D03161}" type="presOf" srcId="{00D133AF-9FC3-46F9-B29D-1EE4E98CA40C}" destId="{17815CA2-DA62-4941-955C-CEA3960275A3}" srcOrd="0" destOrd="0" presId="urn:microsoft.com/office/officeart/2005/8/layout/radial2"/>
    <dgm:cxn modelId="{19F8DE7D-4413-4F21-B379-F8DE06B112C2}" type="presOf" srcId="{FC682E67-4133-42EC-B743-92903CD824ED}" destId="{C1F1BD7A-0799-44DD-AFD1-A53666477D68}" srcOrd="0" destOrd="0" presId="urn:microsoft.com/office/officeart/2005/8/layout/radial2"/>
    <dgm:cxn modelId="{3480488A-D0CA-43DC-936E-41DA17B82522}" srcId="{FC682E67-4133-42EC-B743-92903CD824ED}" destId="{98C0F3F4-E8F8-4823-92A2-9DD5BF1DDC4F}" srcOrd="2" destOrd="0" parTransId="{68762914-E683-4A8B-A089-854B56F2D2DA}" sibTransId="{1B5DBAC0-FE87-4DD2-8E30-8863BF331204}"/>
    <dgm:cxn modelId="{F0305B9B-51D8-45A1-8442-6970DDBE87A0}" type="presOf" srcId="{66D03498-D87C-40E1-B2B0-97DFBF014E8A}" destId="{8F45F256-118E-4F26-8C6A-09E583ED879A}" srcOrd="0" destOrd="1" presId="urn:microsoft.com/office/officeart/2005/8/layout/radial2"/>
    <dgm:cxn modelId="{2B0394B2-0CC3-456C-899F-FB63BDC8BD5B}" type="presOf" srcId="{F262BB56-56D0-4109-A5DA-1806F3D15498}" destId="{CAA5BD3C-D920-4432-932B-3F5BCDC9651E}" srcOrd="0" destOrd="0" presId="urn:microsoft.com/office/officeart/2005/8/layout/radial2"/>
    <dgm:cxn modelId="{1E306ED1-1532-46BD-B6D3-52019699446B}" type="presOf" srcId="{6A7C1632-92EC-4EDB-BCF7-EC1B56F56398}" destId="{8F45F256-118E-4F26-8C6A-09E583ED879A}" srcOrd="0" destOrd="0" presId="urn:microsoft.com/office/officeart/2005/8/layout/radial2"/>
    <dgm:cxn modelId="{B1E425DB-B9BA-46B2-B80D-44B9F4CE2F28}" srcId="{B4AF6052-2696-4E59-9B50-AEE17FD5F104}" destId="{6A7C1632-92EC-4EDB-BCF7-EC1B56F56398}" srcOrd="0" destOrd="0" parTransId="{012F9A03-70EB-42F4-B73A-307E6BBEC31E}" sibTransId="{AF4C9444-78F3-4D2F-815E-BF7DA2A4A153}"/>
    <dgm:cxn modelId="{F7AA57E1-A1C0-4240-9E7F-49B831E7BE96}" srcId="{B4AF6052-2696-4E59-9B50-AEE17FD5F104}" destId="{66D03498-D87C-40E1-B2B0-97DFBF014E8A}" srcOrd="1" destOrd="0" parTransId="{2E787813-494E-46E2-B50E-5AD60BB7C174}" sibTransId="{D818E3D3-908F-4810-9668-1DF796D3D7AE}"/>
    <dgm:cxn modelId="{E1AEF6E9-569B-4324-9EE8-F866437FC7FD}" type="presOf" srcId="{98C0F3F4-E8F8-4823-92A2-9DD5BF1DDC4F}" destId="{9C3410F0-661A-465D-AC53-E7B4FD7CF826}" srcOrd="0" destOrd="0" presId="urn:microsoft.com/office/officeart/2005/8/layout/radial2"/>
    <dgm:cxn modelId="{272A3DF0-4C55-466D-BE31-A23A73E78DB6}" type="presOf" srcId="{B4AF6052-2696-4E59-9B50-AEE17FD5F104}" destId="{8BC83C13-00DA-44E5-98DF-4862E4F71E58}" srcOrd="0" destOrd="0" presId="urn:microsoft.com/office/officeart/2005/8/layout/radial2"/>
    <dgm:cxn modelId="{07BC0AFC-0897-4CDC-87EC-9298FAB9D6C7}" srcId="{FC682E67-4133-42EC-B743-92903CD824ED}" destId="{15E3FE32-81C0-4035-90CF-F04A2B0B8B01}" srcOrd="1" destOrd="0" parTransId="{6D719F4E-D726-4F30-9AF3-4F65C8310A8C}" sibTransId="{C687C841-C850-4FB3-8DB4-E8C5FD84DC48}"/>
    <dgm:cxn modelId="{B0D08B95-B13D-4BE8-8410-9F68045764D9}" type="presParOf" srcId="{C1F1BD7A-0799-44DD-AFD1-A53666477D68}" destId="{9187E483-EB61-409C-B34C-09EED9A4D31A}" srcOrd="0" destOrd="0" presId="urn:microsoft.com/office/officeart/2005/8/layout/radial2"/>
    <dgm:cxn modelId="{5CB39299-CE3D-47E8-AAC0-901D988CDCDC}" type="presParOf" srcId="{9187E483-EB61-409C-B34C-09EED9A4D31A}" destId="{477FC8FC-A6AC-4EB7-B5BF-74E565D9F75A}" srcOrd="0" destOrd="0" presId="urn:microsoft.com/office/officeart/2005/8/layout/radial2"/>
    <dgm:cxn modelId="{965E1FB7-D157-4E4C-9ED0-E862C0D7B76B}" type="presParOf" srcId="{477FC8FC-A6AC-4EB7-B5BF-74E565D9F75A}" destId="{CA882929-C1BD-4CAA-B4C7-1F6664963C3D}" srcOrd="0" destOrd="0" presId="urn:microsoft.com/office/officeart/2005/8/layout/radial2"/>
    <dgm:cxn modelId="{2FE96F7C-78DE-4E7B-9C4D-827D37521D95}" type="presParOf" srcId="{477FC8FC-A6AC-4EB7-B5BF-74E565D9F75A}" destId="{4848009B-17F8-4C92-9C8F-D643FB45B768}" srcOrd="1" destOrd="0" presId="urn:microsoft.com/office/officeart/2005/8/layout/radial2"/>
    <dgm:cxn modelId="{A709CE4D-D683-4C7E-8919-98D2FBEDDEE9}" type="presParOf" srcId="{9187E483-EB61-409C-B34C-09EED9A4D31A}" destId="{F676613C-4A62-49BA-BF1F-53BC3378D067}" srcOrd="1" destOrd="0" presId="urn:microsoft.com/office/officeart/2005/8/layout/radial2"/>
    <dgm:cxn modelId="{41B25F80-1C18-4248-B639-07884AA13518}" type="presParOf" srcId="{9187E483-EB61-409C-B34C-09EED9A4D31A}" destId="{16DC6681-B457-4AA7-BF85-556D195CA95C}" srcOrd="2" destOrd="0" presId="urn:microsoft.com/office/officeart/2005/8/layout/radial2"/>
    <dgm:cxn modelId="{7B7E2B15-05D3-44FB-A5B4-92F8E1C43356}" type="presParOf" srcId="{16DC6681-B457-4AA7-BF85-556D195CA95C}" destId="{8BC83C13-00DA-44E5-98DF-4862E4F71E58}" srcOrd="0" destOrd="0" presId="urn:microsoft.com/office/officeart/2005/8/layout/radial2"/>
    <dgm:cxn modelId="{B4314AC1-F33F-46D5-B1BE-C332ACE36561}" type="presParOf" srcId="{16DC6681-B457-4AA7-BF85-556D195CA95C}" destId="{8F45F256-118E-4F26-8C6A-09E583ED879A}" srcOrd="1" destOrd="0" presId="urn:microsoft.com/office/officeart/2005/8/layout/radial2"/>
    <dgm:cxn modelId="{EEC5118B-48DA-4E16-9578-CDB1F031B109}" type="presParOf" srcId="{9187E483-EB61-409C-B34C-09EED9A4D31A}" destId="{D8D2501A-4A61-421B-9F6B-2F28E43E29FA}" srcOrd="3" destOrd="0" presId="urn:microsoft.com/office/officeart/2005/8/layout/radial2"/>
    <dgm:cxn modelId="{7E08BB98-C910-4DBD-AA9A-18B31B795B31}" type="presParOf" srcId="{9187E483-EB61-409C-B34C-09EED9A4D31A}" destId="{5D676C48-6188-48BB-A8AB-F42FE3722C2A}" srcOrd="4" destOrd="0" presId="urn:microsoft.com/office/officeart/2005/8/layout/radial2"/>
    <dgm:cxn modelId="{CFA17E41-C5CB-4950-B7BD-D925F0605785}" type="presParOf" srcId="{5D676C48-6188-48BB-A8AB-F42FE3722C2A}" destId="{B9C4079F-E81A-4DCA-A550-D4FD5B5584B0}" srcOrd="0" destOrd="0" presId="urn:microsoft.com/office/officeart/2005/8/layout/radial2"/>
    <dgm:cxn modelId="{E1B74173-E939-4A3E-A9AF-8A316A1CBACD}" type="presParOf" srcId="{5D676C48-6188-48BB-A8AB-F42FE3722C2A}" destId="{17815CA2-DA62-4941-955C-CEA3960275A3}" srcOrd="1" destOrd="0" presId="urn:microsoft.com/office/officeart/2005/8/layout/radial2"/>
    <dgm:cxn modelId="{C52D49A2-5B14-4068-9524-21A43381AE3E}" type="presParOf" srcId="{9187E483-EB61-409C-B34C-09EED9A4D31A}" destId="{6862A139-2FCA-45B8-90E1-C25B8AD464A5}" srcOrd="5" destOrd="0" presId="urn:microsoft.com/office/officeart/2005/8/layout/radial2"/>
    <dgm:cxn modelId="{1809B612-3E7C-4CB8-81F1-0986E1F85AB8}" type="presParOf" srcId="{9187E483-EB61-409C-B34C-09EED9A4D31A}" destId="{2A2A063F-9DFB-4DD9-968F-A145CFF2973E}" srcOrd="6" destOrd="0" presId="urn:microsoft.com/office/officeart/2005/8/layout/radial2"/>
    <dgm:cxn modelId="{AC60BDC5-C89C-4D50-82A8-58AC896BB24D}" type="presParOf" srcId="{2A2A063F-9DFB-4DD9-968F-A145CFF2973E}" destId="{9C3410F0-661A-465D-AC53-E7B4FD7CF826}" srcOrd="0" destOrd="0" presId="urn:microsoft.com/office/officeart/2005/8/layout/radial2"/>
    <dgm:cxn modelId="{AC1B136E-FF6E-43CC-9400-04F2AAD003CC}" type="presParOf" srcId="{2A2A063F-9DFB-4DD9-968F-A145CFF2973E}" destId="{CAA5BD3C-D920-4432-932B-3F5BCDC965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82E67-4133-42EC-B743-92903CD824E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F6052-2696-4E59-9B50-AEE17FD5F104}">
      <dgm:prSet phldrT="[Text]"/>
      <dgm:spPr/>
      <dgm:t>
        <a:bodyPr/>
        <a:lstStyle/>
        <a:p>
          <a:r>
            <a:rPr lang="en-US" dirty="0"/>
            <a:t>Residential Level-2</a:t>
          </a:r>
        </a:p>
      </dgm:t>
    </dgm:pt>
    <dgm:pt modelId="{87B9FDAF-6895-4202-912A-D78F56035FCE}" type="parTrans" cxnId="{E12DA120-59A6-4B8E-A48B-88161F6B29ED}">
      <dgm:prSet/>
      <dgm:spPr/>
      <dgm:t>
        <a:bodyPr/>
        <a:lstStyle/>
        <a:p>
          <a:endParaRPr lang="en-US"/>
        </a:p>
      </dgm:t>
    </dgm:pt>
    <dgm:pt modelId="{7E3D80EA-4185-49EA-9FE0-58D729EAAC67}" type="sibTrans" cxnId="{E12DA120-59A6-4B8E-A48B-88161F6B29ED}">
      <dgm:prSet/>
      <dgm:spPr/>
      <dgm:t>
        <a:bodyPr/>
        <a:lstStyle/>
        <a:p>
          <a:endParaRPr lang="en-US"/>
        </a:p>
      </dgm:t>
    </dgm:pt>
    <dgm:pt modelId="{6A7C1632-92EC-4EDB-BCF7-EC1B56F56398}">
      <dgm:prSet phldrT="[Text]"/>
      <dgm:spPr/>
      <dgm:t>
        <a:bodyPr/>
        <a:lstStyle/>
        <a:p>
          <a:r>
            <a:rPr lang="en-US" dirty="0"/>
            <a:t>240v available $200</a:t>
          </a:r>
        </a:p>
      </dgm:t>
    </dgm:pt>
    <dgm:pt modelId="{012F9A03-70EB-42F4-B73A-307E6BBEC31E}" type="parTrans" cxnId="{B1E425DB-B9BA-46B2-B80D-44B9F4CE2F28}">
      <dgm:prSet/>
      <dgm:spPr/>
      <dgm:t>
        <a:bodyPr/>
        <a:lstStyle/>
        <a:p>
          <a:endParaRPr lang="en-US"/>
        </a:p>
      </dgm:t>
    </dgm:pt>
    <dgm:pt modelId="{AF4C9444-78F3-4D2F-815E-BF7DA2A4A153}" type="sibTrans" cxnId="{B1E425DB-B9BA-46B2-B80D-44B9F4CE2F28}">
      <dgm:prSet/>
      <dgm:spPr/>
      <dgm:t>
        <a:bodyPr/>
        <a:lstStyle/>
        <a:p>
          <a:endParaRPr lang="en-US"/>
        </a:p>
      </dgm:t>
    </dgm:pt>
    <dgm:pt modelId="{66D03498-D87C-40E1-B2B0-97DFBF014E8A}">
      <dgm:prSet phldrT="[Text]"/>
      <dgm:spPr/>
      <dgm:t>
        <a:bodyPr/>
        <a:lstStyle/>
        <a:p>
          <a:r>
            <a:rPr lang="en-US" dirty="0"/>
            <a:t>Upgrade service $2000</a:t>
          </a:r>
        </a:p>
      </dgm:t>
    </dgm:pt>
    <dgm:pt modelId="{2E787813-494E-46E2-B50E-5AD60BB7C174}" type="parTrans" cxnId="{F7AA57E1-A1C0-4240-9E7F-49B831E7BE96}">
      <dgm:prSet/>
      <dgm:spPr/>
      <dgm:t>
        <a:bodyPr/>
        <a:lstStyle/>
        <a:p>
          <a:endParaRPr lang="en-US"/>
        </a:p>
      </dgm:t>
    </dgm:pt>
    <dgm:pt modelId="{D818E3D3-908F-4810-9668-1DF796D3D7AE}" type="sibTrans" cxnId="{F7AA57E1-A1C0-4240-9E7F-49B831E7BE96}">
      <dgm:prSet/>
      <dgm:spPr/>
      <dgm:t>
        <a:bodyPr/>
        <a:lstStyle/>
        <a:p>
          <a:endParaRPr lang="en-US"/>
        </a:p>
      </dgm:t>
    </dgm:pt>
    <dgm:pt modelId="{15E3FE32-81C0-4035-90CF-F04A2B0B8B01}">
      <dgm:prSet phldrT="[Text]"/>
      <dgm:spPr/>
      <dgm:t>
        <a:bodyPr/>
        <a:lstStyle/>
        <a:p>
          <a:r>
            <a:rPr lang="en-US" dirty="0"/>
            <a:t>Commercial Level-2</a:t>
          </a:r>
        </a:p>
      </dgm:t>
    </dgm:pt>
    <dgm:pt modelId="{6D719F4E-D726-4F30-9AF3-4F65C8310A8C}" type="parTrans" cxnId="{07BC0AFC-0897-4CDC-87EC-9298FAB9D6C7}">
      <dgm:prSet/>
      <dgm:spPr/>
      <dgm:t>
        <a:bodyPr/>
        <a:lstStyle/>
        <a:p>
          <a:endParaRPr lang="en-US"/>
        </a:p>
      </dgm:t>
    </dgm:pt>
    <dgm:pt modelId="{C687C841-C850-4FB3-8DB4-E8C5FD84DC48}" type="sibTrans" cxnId="{07BC0AFC-0897-4CDC-87EC-9298FAB9D6C7}">
      <dgm:prSet/>
      <dgm:spPr/>
      <dgm:t>
        <a:bodyPr/>
        <a:lstStyle/>
        <a:p>
          <a:endParaRPr lang="en-US"/>
        </a:p>
      </dgm:t>
    </dgm:pt>
    <dgm:pt modelId="{00D133AF-9FC3-46F9-B29D-1EE4E98CA40C}">
      <dgm:prSet phldrT="[Text]"/>
      <dgm:spPr/>
      <dgm:t>
        <a:bodyPr/>
        <a:lstStyle/>
        <a:p>
          <a:r>
            <a:rPr lang="en-US" dirty="0"/>
            <a:t>Site dependent $2000 - $10,000</a:t>
          </a:r>
        </a:p>
      </dgm:t>
    </dgm:pt>
    <dgm:pt modelId="{3F211DE4-A166-4A12-AEFB-7954EF5AFF50}" type="parTrans" cxnId="{FA586B67-ADEE-4446-B331-0C94028012A5}">
      <dgm:prSet/>
      <dgm:spPr/>
      <dgm:t>
        <a:bodyPr/>
        <a:lstStyle/>
        <a:p>
          <a:endParaRPr lang="en-US"/>
        </a:p>
      </dgm:t>
    </dgm:pt>
    <dgm:pt modelId="{3456F890-D211-42E0-AE82-C4D0208890E2}" type="sibTrans" cxnId="{FA586B67-ADEE-4446-B331-0C94028012A5}">
      <dgm:prSet/>
      <dgm:spPr/>
      <dgm:t>
        <a:bodyPr/>
        <a:lstStyle/>
        <a:p>
          <a:endParaRPr lang="en-US"/>
        </a:p>
      </dgm:t>
    </dgm:pt>
    <dgm:pt modelId="{98C0F3F4-E8F8-4823-92A2-9DD5BF1DDC4F}">
      <dgm:prSet phldrT="[Text]"/>
      <dgm:spPr/>
      <dgm:t>
        <a:bodyPr/>
        <a:lstStyle/>
        <a:p>
          <a:r>
            <a:rPr lang="en-US" dirty="0"/>
            <a:t>Commercial Level-3</a:t>
          </a:r>
        </a:p>
      </dgm:t>
    </dgm:pt>
    <dgm:pt modelId="{68762914-E683-4A8B-A089-854B56F2D2DA}" type="parTrans" cxnId="{3480488A-D0CA-43DC-936E-41DA17B82522}">
      <dgm:prSet/>
      <dgm:spPr/>
      <dgm:t>
        <a:bodyPr/>
        <a:lstStyle/>
        <a:p>
          <a:endParaRPr lang="en-US"/>
        </a:p>
      </dgm:t>
    </dgm:pt>
    <dgm:pt modelId="{1B5DBAC0-FE87-4DD2-8E30-8863BF331204}" type="sibTrans" cxnId="{3480488A-D0CA-43DC-936E-41DA17B82522}">
      <dgm:prSet/>
      <dgm:spPr/>
      <dgm:t>
        <a:bodyPr/>
        <a:lstStyle/>
        <a:p>
          <a:endParaRPr lang="en-US"/>
        </a:p>
      </dgm:t>
    </dgm:pt>
    <dgm:pt modelId="{F262BB56-56D0-4109-A5DA-1806F3D15498}">
      <dgm:prSet phldrT="[Text]"/>
      <dgm:spPr/>
      <dgm:t>
        <a:bodyPr/>
        <a:lstStyle/>
        <a:p>
          <a:r>
            <a:rPr lang="en-US" dirty="0"/>
            <a:t>Site Dependent - $80K to $120K</a:t>
          </a:r>
        </a:p>
      </dgm:t>
    </dgm:pt>
    <dgm:pt modelId="{2E98C911-D11E-47F4-A051-5A7B94C3CE22}" type="parTrans" cxnId="{0A59B211-E4CE-4210-99D4-9D34048DBA11}">
      <dgm:prSet/>
      <dgm:spPr/>
      <dgm:t>
        <a:bodyPr/>
        <a:lstStyle/>
        <a:p>
          <a:endParaRPr lang="en-US"/>
        </a:p>
      </dgm:t>
    </dgm:pt>
    <dgm:pt modelId="{4A38C566-1B40-4059-9C9C-8673D13A08B4}" type="sibTrans" cxnId="{0A59B211-E4CE-4210-99D4-9D34048DBA11}">
      <dgm:prSet/>
      <dgm:spPr/>
      <dgm:t>
        <a:bodyPr/>
        <a:lstStyle/>
        <a:p>
          <a:endParaRPr lang="en-US"/>
        </a:p>
      </dgm:t>
    </dgm:pt>
    <dgm:pt modelId="{C1F1BD7A-0799-44DD-AFD1-A53666477D68}" type="pres">
      <dgm:prSet presAssocID="{FC682E67-4133-42EC-B743-92903CD824E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187E483-EB61-409C-B34C-09EED9A4D31A}" type="pres">
      <dgm:prSet presAssocID="{FC682E67-4133-42EC-B743-92903CD824ED}" presName="cycle" presStyleCnt="0"/>
      <dgm:spPr/>
    </dgm:pt>
    <dgm:pt modelId="{477FC8FC-A6AC-4EB7-B5BF-74E565D9F75A}" type="pres">
      <dgm:prSet presAssocID="{FC682E67-4133-42EC-B743-92903CD824ED}" presName="centerShape" presStyleCnt="0"/>
      <dgm:spPr/>
    </dgm:pt>
    <dgm:pt modelId="{CA882929-C1BD-4CAA-B4C7-1F6664963C3D}" type="pres">
      <dgm:prSet presAssocID="{FC682E67-4133-42EC-B743-92903CD824ED}" presName="connSite" presStyleLbl="node1" presStyleIdx="0" presStyleCnt="4"/>
      <dgm:spPr/>
    </dgm:pt>
    <dgm:pt modelId="{4848009B-17F8-4C92-9C8F-D643FB45B768}" type="pres">
      <dgm:prSet presAssocID="{FC682E67-4133-42EC-B743-92903CD824ED}" presName="visible" presStyleLbl="node1" presStyleIdx="0" presStyleCnt="4" custAng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676613C-4A62-49BA-BF1F-53BC3378D067}" type="pres">
      <dgm:prSet presAssocID="{87B9FDAF-6895-4202-912A-D78F56035FCE}" presName="Name25" presStyleLbl="parChTrans1D1" presStyleIdx="0" presStyleCnt="3"/>
      <dgm:spPr/>
    </dgm:pt>
    <dgm:pt modelId="{16DC6681-B457-4AA7-BF85-556D195CA95C}" type="pres">
      <dgm:prSet presAssocID="{B4AF6052-2696-4E59-9B50-AEE17FD5F104}" presName="node" presStyleCnt="0"/>
      <dgm:spPr/>
    </dgm:pt>
    <dgm:pt modelId="{8BC83C13-00DA-44E5-98DF-4862E4F71E58}" type="pres">
      <dgm:prSet presAssocID="{B4AF6052-2696-4E59-9B50-AEE17FD5F104}" presName="parentNode" presStyleLbl="node1" presStyleIdx="1" presStyleCnt="4" custScaleX="102861">
        <dgm:presLayoutVars>
          <dgm:chMax val="1"/>
          <dgm:bulletEnabled val="1"/>
        </dgm:presLayoutVars>
      </dgm:prSet>
      <dgm:spPr/>
    </dgm:pt>
    <dgm:pt modelId="{8F45F256-118E-4F26-8C6A-09E583ED879A}" type="pres">
      <dgm:prSet presAssocID="{B4AF6052-2696-4E59-9B50-AEE17FD5F104}" presName="childNode" presStyleLbl="revTx" presStyleIdx="0" presStyleCnt="3">
        <dgm:presLayoutVars>
          <dgm:bulletEnabled val="1"/>
        </dgm:presLayoutVars>
      </dgm:prSet>
      <dgm:spPr/>
    </dgm:pt>
    <dgm:pt modelId="{D8D2501A-4A61-421B-9F6B-2F28E43E29FA}" type="pres">
      <dgm:prSet presAssocID="{6D719F4E-D726-4F30-9AF3-4F65C8310A8C}" presName="Name25" presStyleLbl="parChTrans1D1" presStyleIdx="1" presStyleCnt="3"/>
      <dgm:spPr/>
    </dgm:pt>
    <dgm:pt modelId="{5D676C48-6188-48BB-A8AB-F42FE3722C2A}" type="pres">
      <dgm:prSet presAssocID="{15E3FE32-81C0-4035-90CF-F04A2B0B8B01}" presName="node" presStyleCnt="0"/>
      <dgm:spPr/>
    </dgm:pt>
    <dgm:pt modelId="{B9C4079F-E81A-4DCA-A550-D4FD5B5584B0}" type="pres">
      <dgm:prSet presAssocID="{15E3FE32-81C0-4035-90CF-F04A2B0B8B0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7815CA2-DA62-4941-955C-CEA3960275A3}" type="pres">
      <dgm:prSet presAssocID="{15E3FE32-81C0-4035-90CF-F04A2B0B8B01}" presName="childNode" presStyleLbl="revTx" presStyleIdx="1" presStyleCnt="3">
        <dgm:presLayoutVars>
          <dgm:bulletEnabled val="1"/>
        </dgm:presLayoutVars>
      </dgm:prSet>
      <dgm:spPr/>
    </dgm:pt>
    <dgm:pt modelId="{6862A139-2FCA-45B8-90E1-C25B8AD464A5}" type="pres">
      <dgm:prSet presAssocID="{68762914-E683-4A8B-A089-854B56F2D2DA}" presName="Name25" presStyleLbl="parChTrans1D1" presStyleIdx="2" presStyleCnt="3"/>
      <dgm:spPr/>
    </dgm:pt>
    <dgm:pt modelId="{2A2A063F-9DFB-4DD9-968F-A145CFF2973E}" type="pres">
      <dgm:prSet presAssocID="{98C0F3F4-E8F8-4823-92A2-9DD5BF1DDC4F}" presName="node" presStyleCnt="0"/>
      <dgm:spPr/>
    </dgm:pt>
    <dgm:pt modelId="{9C3410F0-661A-465D-AC53-E7B4FD7CF826}" type="pres">
      <dgm:prSet presAssocID="{98C0F3F4-E8F8-4823-92A2-9DD5BF1DDC4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AA5BD3C-D920-4432-932B-3F5BCDC9651E}" type="pres">
      <dgm:prSet presAssocID="{98C0F3F4-E8F8-4823-92A2-9DD5BF1DDC4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A59B211-E4CE-4210-99D4-9D34048DBA11}" srcId="{98C0F3F4-E8F8-4823-92A2-9DD5BF1DDC4F}" destId="{F262BB56-56D0-4109-A5DA-1806F3D15498}" srcOrd="0" destOrd="0" parTransId="{2E98C911-D11E-47F4-A051-5A7B94C3CE22}" sibTransId="{4A38C566-1B40-4059-9C9C-8673D13A08B4}"/>
    <dgm:cxn modelId="{F585981F-553D-4ED2-A3F8-277A276618D8}" type="presOf" srcId="{68762914-E683-4A8B-A089-854B56F2D2DA}" destId="{6862A139-2FCA-45B8-90E1-C25B8AD464A5}" srcOrd="0" destOrd="0" presId="urn:microsoft.com/office/officeart/2005/8/layout/radial2"/>
    <dgm:cxn modelId="{E12DA120-59A6-4B8E-A48B-88161F6B29ED}" srcId="{FC682E67-4133-42EC-B743-92903CD824ED}" destId="{B4AF6052-2696-4E59-9B50-AEE17FD5F104}" srcOrd="0" destOrd="0" parTransId="{87B9FDAF-6895-4202-912A-D78F56035FCE}" sibTransId="{7E3D80EA-4185-49EA-9FE0-58D729EAAC67}"/>
    <dgm:cxn modelId="{20C5772A-03D5-401D-BA83-984C1C62ACD1}" type="presOf" srcId="{6D719F4E-D726-4F30-9AF3-4F65C8310A8C}" destId="{D8D2501A-4A61-421B-9F6B-2F28E43E29FA}" srcOrd="0" destOrd="0" presId="urn:microsoft.com/office/officeart/2005/8/layout/radial2"/>
    <dgm:cxn modelId="{62925134-E5C4-47D2-8BDA-AE69CBDCC63D}" type="presOf" srcId="{15E3FE32-81C0-4035-90CF-F04A2B0B8B01}" destId="{B9C4079F-E81A-4DCA-A550-D4FD5B5584B0}" srcOrd="0" destOrd="0" presId="urn:microsoft.com/office/officeart/2005/8/layout/radial2"/>
    <dgm:cxn modelId="{D85DDF5C-19DF-42FA-A762-5CD25EE8EA1D}" type="presOf" srcId="{87B9FDAF-6895-4202-912A-D78F56035FCE}" destId="{F676613C-4A62-49BA-BF1F-53BC3378D067}" srcOrd="0" destOrd="0" presId="urn:microsoft.com/office/officeart/2005/8/layout/radial2"/>
    <dgm:cxn modelId="{FA586B67-ADEE-4446-B331-0C94028012A5}" srcId="{15E3FE32-81C0-4035-90CF-F04A2B0B8B01}" destId="{00D133AF-9FC3-46F9-B29D-1EE4E98CA40C}" srcOrd="0" destOrd="0" parTransId="{3F211DE4-A166-4A12-AEFB-7954EF5AFF50}" sibTransId="{3456F890-D211-42E0-AE82-C4D0208890E2}"/>
    <dgm:cxn modelId="{277AD06E-7069-4589-90F4-2E0754D03161}" type="presOf" srcId="{00D133AF-9FC3-46F9-B29D-1EE4E98CA40C}" destId="{17815CA2-DA62-4941-955C-CEA3960275A3}" srcOrd="0" destOrd="0" presId="urn:microsoft.com/office/officeart/2005/8/layout/radial2"/>
    <dgm:cxn modelId="{19F8DE7D-4413-4F21-B379-F8DE06B112C2}" type="presOf" srcId="{FC682E67-4133-42EC-B743-92903CD824ED}" destId="{C1F1BD7A-0799-44DD-AFD1-A53666477D68}" srcOrd="0" destOrd="0" presId="urn:microsoft.com/office/officeart/2005/8/layout/radial2"/>
    <dgm:cxn modelId="{3480488A-D0CA-43DC-936E-41DA17B82522}" srcId="{FC682E67-4133-42EC-B743-92903CD824ED}" destId="{98C0F3F4-E8F8-4823-92A2-9DD5BF1DDC4F}" srcOrd="2" destOrd="0" parTransId="{68762914-E683-4A8B-A089-854B56F2D2DA}" sibTransId="{1B5DBAC0-FE87-4DD2-8E30-8863BF331204}"/>
    <dgm:cxn modelId="{F0305B9B-51D8-45A1-8442-6970DDBE87A0}" type="presOf" srcId="{66D03498-D87C-40E1-B2B0-97DFBF014E8A}" destId="{8F45F256-118E-4F26-8C6A-09E583ED879A}" srcOrd="0" destOrd="1" presId="urn:microsoft.com/office/officeart/2005/8/layout/radial2"/>
    <dgm:cxn modelId="{2B0394B2-0CC3-456C-899F-FB63BDC8BD5B}" type="presOf" srcId="{F262BB56-56D0-4109-A5DA-1806F3D15498}" destId="{CAA5BD3C-D920-4432-932B-3F5BCDC9651E}" srcOrd="0" destOrd="0" presId="urn:microsoft.com/office/officeart/2005/8/layout/radial2"/>
    <dgm:cxn modelId="{1E306ED1-1532-46BD-B6D3-52019699446B}" type="presOf" srcId="{6A7C1632-92EC-4EDB-BCF7-EC1B56F56398}" destId="{8F45F256-118E-4F26-8C6A-09E583ED879A}" srcOrd="0" destOrd="0" presId="urn:microsoft.com/office/officeart/2005/8/layout/radial2"/>
    <dgm:cxn modelId="{B1E425DB-B9BA-46B2-B80D-44B9F4CE2F28}" srcId="{B4AF6052-2696-4E59-9B50-AEE17FD5F104}" destId="{6A7C1632-92EC-4EDB-BCF7-EC1B56F56398}" srcOrd="0" destOrd="0" parTransId="{012F9A03-70EB-42F4-B73A-307E6BBEC31E}" sibTransId="{AF4C9444-78F3-4D2F-815E-BF7DA2A4A153}"/>
    <dgm:cxn modelId="{F7AA57E1-A1C0-4240-9E7F-49B831E7BE96}" srcId="{B4AF6052-2696-4E59-9B50-AEE17FD5F104}" destId="{66D03498-D87C-40E1-B2B0-97DFBF014E8A}" srcOrd="1" destOrd="0" parTransId="{2E787813-494E-46E2-B50E-5AD60BB7C174}" sibTransId="{D818E3D3-908F-4810-9668-1DF796D3D7AE}"/>
    <dgm:cxn modelId="{E1AEF6E9-569B-4324-9EE8-F866437FC7FD}" type="presOf" srcId="{98C0F3F4-E8F8-4823-92A2-9DD5BF1DDC4F}" destId="{9C3410F0-661A-465D-AC53-E7B4FD7CF826}" srcOrd="0" destOrd="0" presId="urn:microsoft.com/office/officeart/2005/8/layout/radial2"/>
    <dgm:cxn modelId="{272A3DF0-4C55-466D-BE31-A23A73E78DB6}" type="presOf" srcId="{B4AF6052-2696-4E59-9B50-AEE17FD5F104}" destId="{8BC83C13-00DA-44E5-98DF-4862E4F71E58}" srcOrd="0" destOrd="0" presId="urn:microsoft.com/office/officeart/2005/8/layout/radial2"/>
    <dgm:cxn modelId="{07BC0AFC-0897-4CDC-87EC-9298FAB9D6C7}" srcId="{FC682E67-4133-42EC-B743-92903CD824ED}" destId="{15E3FE32-81C0-4035-90CF-F04A2B0B8B01}" srcOrd="1" destOrd="0" parTransId="{6D719F4E-D726-4F30-9AF3-4F65C8310A8C}" sibTransId="{C687C841-C850-4FB3-8DB4-E8C5FD84DC48}"/>
    <dgm:cxn modelId="{B0D08B95-B13D-4BE8-8410-9F68045764D9}" type="presParOf" srcId="{C1F1BD7A-0799-44DD-AFD1-A53666477D68}" destId="{9187E483-EB61-409C-B34C-09EED9A4D31A}" srcOrd="0" destOrd="0" presId="urn:microsoft.com/office/officeart/2005/8/layout/radial2"/>
    <dgm:cxn modelId="{5CB39299-CE3D-47E8-AAC0-901D988CDCDC}" type="presParOf" srcId="{9187E483-EB61-409C-B34C-09EED9A4D31A}" destId="{477FC8FC-A6AC-4EB7-B5BF-74E565D9F75A}" srcOrd="0" destOrd="0" presId="urn:microsoft.com/office/officeart/2005/8/layout/radial2"/>
    <dgm:cxn modelId="{965E1FB7-D157-4E4C-9ED0-E862C0D7B76B}" type="presParOf" srcId="{477FC8FC-A6AC-4EB7-B5BF-74E565D9F75A}" destId="{CA882929-C1BD-4CAA-B4C7-1F6664963C3D}" srcOrd="0" destOrd="0" presId="urn:microsoft.com/office/officeart/2005/8/layout/radial2"/>
    <dgm:cxn modelId="{2FE96F7C-78DE-4E7B-9C4D-827D37521D95}" type="presParOf" srcId="{477FC8FC-A6AC-4EB7-B5BF-74E565D9F75A}" destId="{4848009B-17F8-4C92-9C8F-D643FB45B768}" srcOrd="1" destOrd="0" presId="urn:microsoft.com/office/officeart/2005/8/layout/radial2"/>
    <dgm:cxn modelId="{A709CE4D-D683-4C7E-8919-98D2FBEDDEE9}" type="presParOf" srcId="{9187E483-EB61-409C-B34C-09EED9A4D31A}" destId="{F676613C-4A62-49BA-BF1F-53BC3378D067}" srcOrd="1" destOrd="0" presId="urn:microsoft.com/office/officeart/2005/8/layout/radial2"/>
    <dgm:cxn modelId="{41B25F80-1C18-4248-B639-07884AA13518}" type="presParOf" srcId="{9187E483-EB61-409C-B34C-09EED9A4D31A}" destId="{16DC6681-B457-4AA7-BF85-556D195CA95C}" srcOrd="2" destOrd="0" presId="urn:microsoft.com/office/officeart/2005/8/layout/radial2"/>
    <dgm:cxn modelId="{7B7E2B15-05D3-44FB-A5B4-92F8E1C43356}" type="presParOf" srcId="{16DC6681-B457-4AA7-BF85-556D195CA95C}" destId="{8BC83C13-00DA-44E5-98DF-4862E4F71E58}" srcOrd="0" destOrd="0" presId="urn:microsoft.com/office/officeart/2005/8/layout/radial2"/>
    <dgm:cxn modelId="{B4314AC1-F33F-46D5-B1BE-C332ACE36561}" type="presParOf" srcId="{16DC6681-B457-4AA7-BF85-556D195CA95C}" destId="{8F45F256-118E-4F26-8C6A-09E583ED879A}" srcOrd="1" destOrd="0" presId="urn:microsoft.com/office/officeart/2005/8/layout/radial2"/>
    <dgm:cxn modelId="{EEC5118B-48DA-4E16-9578-CDB1F031B109}" type="presParOf" srcId="{9187E483-EB61-409C-B34C-09EED9A4D31A}" destId="{D8D2501A-4A61-421B-9F6B-2F28E43E29FA}" srcOrd="3" destOrd="0" presId="urn:microsoft.com/office/officeart/2005/8/layout/radial2"/>
    <dgm:cxn modelId="{7E08BB98-C910-4DBD-AA9A-18B31B795B31}" type="presParOf" srcId="{9187E483-EB61-409C-B34C-09EED9A4D31A}" destId="{5D676C48-6188-48BB-A8AB-F42FE3722C2A}" srcOrd="4" destOrd="0" presId="urn:microsoft.com/office/officeart/2005/8/layout/radial2"/>
    <dgm:cxn modelId="{CFA17E41-C5CB-4950-B7BD-D925F0605785}" type="presParOf" srcId="{5D676C48-6188-48BB-A8AB-F42FE3722C2A}" destId="{B9C4079F-E81A-4DCA-A550-D4FD5B5584B0}" srcOrd="0" destOrd="0" presId="urn:microsoft.com/office/officeart/2005/8/layout/radial2"/>
    <dgm:cxn modelId="{E1B74173-E939-4A3E-A9AF-8A316A1CBACD}" type="presParOf" srcId="{5D676C48-6188-48BB-A8AB-F42FE3722C2A}" destId="{17815CA2-DA62-4941-955C-CEA3960275A3}" srcOrd="1" destOrd="0" presId="urn:microsoft.com/office/officeart/2005/8/layout/radial2"/>
    <dgm:cxn modelId="{C52D49A2-5B14-4068-9524-21A43381AE3E}" type="presParOf" srcId="{9187E483-EB61-409C-B34C-09EED9A4D31A}" destId="{6862A139-2FCA-45B8-90E1-C25B8AD464A5}" srcOrd="5" destOrd="0" presId="urn:microsoft.com/office/officeart/2005/8/layout/radial2"/>
    <dgm:cxn modelId="{1809B612-3E7C-4CB8-81F1-0986E1F85AB8}" type="presParOf" srcId="{9187E483-EB61-409C-B34C-09EED9A4D31A}" destId="{2A2A063F-9DFB-4DD9-968F-A145CFF2973E}" srcOrd="6" destOrd="0" presId="urn:microsoft.com/office/officeart/2005/8/layout/radial2"/>
    <dgm:cxn modelId="{AC60BDC5-C89C-4D50-82A8-58AC896BB24D}" type="presParOf" srcId="{2A2A063F-9DFB-4DD9-968F-A145CFF2973E}" destId="{9C3410F0-661A-465D-AC53-E7B4FD7CF826}" srcOrd="0" destOrd="0" presId="urn:microsoft.com/office/officeart/2005/8/layout/radial2"/>
    <dgm:cxn modelId="{AC1B136E-FF6E-43CC-9400-04F2AAD003CC}" type="presParOf" srcId="{2A2A063F-9DFB-4DD9-968F-A145CFF2973E}" destId="{CAA5BD3C-D920-4432-932B-3F5BCDC965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82E67-4133-42EC-B743-92903CD824E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F6052-2696-4E59-9B50-AEE17FD5F104}">
      <dgm:prSet phldrT="[Text]"/>
      <dgm:spPr/>
      <dgm:t>
        <a:bodyPr/>
        <a:lstStyle/>
        <a:p>
          <a:r>
            <a:rPr lang="en-US" dirty="0"/>
            <a:t>Electric Bill</a:t>
          </a:r>
        </a:p>
      </dgm:t>
    </dgm:pt>
    <dgm:pt modelId="{87B9FDAF-6895-4202-912A-D78F56035FCE}" type="parTrans" cxnId="{E12DA120-59A6-4B8E-A48B-88161F6B29ED}">
      <dgm:prSet/>
      <dgm:spPr/>
      <dgm:t>
        <a:bodyPr/>
        <a:lstStyle/>
        <a:p>
          <a:endParaRPr lang="en-US"/>
        </a:p>
      </dgm:t>
    </dgm:pt>
    <dgm:pt modelId="{7E3D80EA-4185-49EA-9FE0-58D729EAAC67}" type="sibTrans" cxnId="{E12DA120-59A6-4B8E-A48B-88161F6B29ED}">
      <dgm:prSet/>
      <dgm:spPr/>
      <dgm:t>
        <a:bodyPr/>
        <a:lstStyle/>
        <a:p>
          <a:endParaRPr lang="en-US"/>
        </a:p>
      </dgm:t>
    </dgm:pt>
    <dgm:pt modelId="{6A7C1632-92EC-4EDB-BCF7-EC1B56F56398}">
      <dgm:prSet phldrT="[Text]"/>
      <dgm:spPr/>
      <dgm:t>
        <a:bodyPr/>
        <a:lstStyle/>
        <a:p>
          <a:r>
            <a:rPr lang="en-US" dirty="0"/>
            <a:t>Energy Charges (kWh)</a:t>
          </a:r>
        </a:p>
      </dgm:t>
    </dgm:pt>
    <dgm:pt modelId="{012F9A03-70EB-42F4-B73A-307E6BBEC31E}" type="parTrans" cxnId="{B1E425DB-B9BA-46B2-B80D-44B9F4CE2F28}">
      <dgm:prSet/>
      <dgm:spPr/>
      <dgm:t>
        <a:bodyPr/>
        <a:lstStyle/>
        <a:p>
          <a:endParaRPr lang="en-US"/>
        </a:p>
      </dgm:t>
    </dgm:pt>
    <dgm:pt modelId="{AF4C9444-78F3-4D2F-815E-BF7DA2A4A153}" type="sibTrans" cxnId="{B1E425DB-B9BA-46B2-B80D-44B9F4CE2F28}">
      <dgm:prSet/>
      <dgm:spPr/>
      <dgm:t>
        <a:bodyPr/>
        <a:lstStyle/>
        <a:p>
          <a:endParaRPr lang="en-US"/>
        </a:p>
      </dgm:t>
    </dgm:pt>
    <dgm:pt modelId="{15E3FE32-81C0-4035-90CF-F04A2B0B8B01}">
      <dgm:prSet phldrT="[Text]"/>
      <dgm:spPr/>
      <dgm:t>
        <a:bodyPr/>
        <a:lstStyle/>
        <a:p>
          <a:r>
            <a:rPr lang="en-US" dirty="0"/>
            <a:t>Monthly Fees</a:t>
          </a:r>
        </a:p>
      </dgm:t>
    </dgm:pt>
    <dgm:pt modelId="{6D719F4E-D726-4F30-9AF3-4F65C8310A8C}" type="parTrans" cxnId="{07BC0AFC-0897-4CDC-87EC-9298FAB9D6C7}">
      <dgm:prSet/>
      <dgm:spPr/>
      <dgm:t>
        <a:bodyPr/>
        <a:lstStyle/>
        <a:p>
          <a:endParaRPr lang="en-US"/>
        </a:p>
      </dgm:t>
    </dgm:pt>
    <dgm:pt modelId="{C687C841-C850-4FB3-8DB4-E8C5FD84DC48}" type="sibTrans" cxnId="{07BC0AFC-0897-4CDC-87EC-9298FAB9D6C7}">
      <dgm:prSet/>
      <dgm:spPr/>
      <dgm:t>
        <a:bodyPr/>
        <a:lstStyle/>
        <a:p>
          <a:endParaRPr lang="en-US"/>
        </a:p>
      </dgm:t>
    </dgm:pt>
    <dgm:pt modelId="{00D133AF-9FC3-46F9-B29D-1EE4E98CA40C}">
      <dgm:prSet phldrT="[Text]"/>
      <dgm:spPr/>
      <dgm:t>
        <a:bodyPr/>
        <a:lstStyle/>
        <a:p>
          <a:r>
            <a:rPr lang="en-US" dirty="0"/>
            <a:t>Cellular Plan</a:t>
          </a:r>
        </a:p>
      </dgm:t>
    </dgm:pt>
    <dgm:pt modelId="{3F211DE4-A166-4A12-AEFB-7954EF5AFF50}" type="parTrans" cxnId="{FA586B67-ADEE-4446-B331-0C94028012A5}">
      <dgm:prSet/>
      <dgm:spPr/>
      <dgm:t>
        <a:bodyPr/>
        <a:lstStyle/>
        <a:p>
          <a:endParaRPr lang="en-US"/>
        </a:p>
      </dgm:t>
    </dgm:pt>
    <dgm:pt modelId="{3456F890-D211-42E0-AE82-C4D0208890E2}" type="sibTrans" cxnId="{FA586B67-ADEE-4446-B331-0C94028012A5}">
      <dgm:prSet/>
      <dgm:spPr/>
      <dgm:t>
        <a:bodyPr/>
        <a:lstStyle/>
        <a:p>
          <a:endParaRPr lang="en-US"/>
        </a:p>
      </dgm:t>
    </dgm:pt>
    <dgm:pt modelId="{76C3147A-0667-4E1C-91BB-3403BE60536D}">
      <dgm:prSet phldrT="[Text]"/>
      <dgm:spPr/>
      <dgm:t>
        <a:bodyPr/>
        <a:lstStyle/>
        <a:p>
          <a:r>
            <a:rPr lang="en-US" dirty="0"/>
            <a:t>Credit Card Fees</a:t>
          </a:r>
        </a:p>
      </dgm:t>
    </dgm:pt>
    <dgm:pt modelId="{E664D1C6-0F1B-48EE-8C7C-81B2B1D902C3}" type="parTrans" cxnId="{9E50B6C9-8DD2-4CBF-9A69-F197D4FA2D8D}">
      <dgm:prSet/>
      <dgm:spPr/>
      <dgm:t>
        <a:bodyPr/>
        <a:lstStyle/>
        <a:p>
          <a:endParaRPr lang="en-US"/>
        </a:p>
      </dgm:t>
    </dgm:pt>
    <dgm:pt modelId="{E607BCCE-973F-498C-BD68-7FE4C1FD7247}" type="sibTrans" cxnId="{9E50B6C9-8DD2-4CBF-9A69-F197D4FA2D8D}">
      <dgm:prSet/>
      <dgm:spPr/>
      <dgm:t>
        <a:bodyPr/>
        <a:lstStyle/>
        <a:p>
          <a:endParaRPr lang="en-US"/>
        </a:p>
      </dgm:t>
    </dgm:pt>
    <dgm:pt modelId="{98C0F3F4-E8F8-4823-92A2-9DD5BF1DDC4F}">
      <dgm:prSet phldrT="[Text]"/>
      <dgm:spPr/>
      <dgm:t>
        <a:bodyPr/>
        <a:lstStyle/>
        <a:p>
          <a:r>
            <a:rPr lang="en-US" dirty="0"/>
            <a:t>Operations &amp; Maintenance</a:t>
          </a:r>
        </a:p>
      </dgm:t>
    </dgm:pt>
    <dgm:pt modelId="{68762914-E683-4A8B-A089-854B56F2D2DA}" type="parTrans" cxnId="{3480488A-D0CA-43DC-936E-41DA17B82522}">
      <dgm:prSet/>
      <dgm:spPr/>
      <dgm:t>
        <a:bodyPr/>
        <a:lstStyle/>
        <a:p>
          <a:endParaRPr lang="en-US"/>
        </a:p>
      </dgm:t>
    </dgm:pt>
    <dgm:pt modelId="{1B5DBAC0-FE87-4DD2-8E30-8863BF331204}" type="sibTrans" cxnId="{3480488A-D0CA-43DC-936E-41DA17B82522}">
      <dgm:prSet/>
      <dgm:spPr/>
      <dgm:t>
        <a:bodyPr/>
        <a:lstStyle/>
        <a:p>
          <a:endParaRPr lang="en-US"/>
        </a:p>
      </dgm:t>
    </dgm:pt>
    <dgm:pt modelId="{F262BB56-56D0-4109-A5DA-1806F3D15498}">
      <dgm:prSet phldrT="[Text]"/>
      <dgm:spPr/>
      <dgm:t>
        <a:bodyPr/>
        <a:lstStyle/>
        <a:p>
          <a:r>
            <a:rPr lang="en-US" dirty="0"/>
            <a:t>Contract with EVSE Vendor</a:t>
          </a:r>
        </a:p>
      </dgm:t>
    </dgm:pt>
    <dgm:pt modelId="{2E98C911-D11E-47F4-A051-5A7B94C3CE22}" type="parTrans" cxnId="{0A59B211-E4CE-4210-99D4-9D34048DBA11}">
      <dgm:prSet/>
      <dgm:spPr/>
      <dgm:t>
        <a:bodyPr/>
        <a:lstStyle/>
        <a:p>
          <a:endParaRPr lang="en-US"/>
        </a:p>
      </dgm:t>
    </dgm:pt>
    <dgm:pt modelId="{4A38C566-1B40-4059-9C9C-8673D13A08B4}" type="sibTrans" cxnId="{0A59B211-E4CE-4210-99D4-9D34048DBA11}">
      <dgm:prSet/>
      <dgm:spPr/>
      <dgm:t>
        <a:bodyPr/>
        <a:lstStyle/>
        <a:p>
          <a:endParaRPr lang="en-US"/>
        </a:p>
      </dgm:t>
    </dgm:pt>
    <dgm:pt modelId="{27672156-B2DC-4D24-9177-E83A10A6F295}">
      <dgm:prSet phldrT="[Text]"/>
      <dgm:spPr/>
      <dgm:t>
        <a:bodyPr/>
        <a:lstStyle/>
        <a:p>
          <a:r>
            <a:rPr lang="en-US" dirty="0"/>
            <a:t>Demand Charges (kW)</a:t>
          </a:r>
        </a:p>
      </dgm:t>
    </dgm:pt>
    <dgm:pt modelId="{D95605F7-F87F-4326-9A20-B75B0DB0FA01}" type="parTrans" cxnId="{14B00D26-14F0-486D-9116-F1E555653A84}">
      <dgm:prSet/>
      <dgm:spPr/>
    </dgm:pt>
    <dgm:pt modelId="{9EEBD4DF-B30E-4623-A25B-995DECA6D046}" type="sibTrans" cxnId="{14B00D26-14F0-486D-9116-F1E555653A84}">
      <dgm:prSet/>
      <dgm:spPr/>
    </dgm:pt>
    <dgm:pt modelId="{C1F1BD7A-0799-44DD-AFD1-A53666477D68}" type="pres">
      <dgm:prSet presAssocID="{FC682E67-4133-42EC-B743-92903CD824E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187E483-EB61-409C-B34C-09EED9A4D31A}" type="pres">
      <dgm:prSet presAssocID="{FC682E67-4133-42EC-B743-92903CD824ED}" presName="cycle" presStyleCnt="0"/>
      <dgm:spPr/>
    </dgm:pt>
    <dgm:pt modelId="{477FC8FC-A6AC-4EB7-B5BF-74E565D9F75A}" type="pres">
      <dgm:prSet presAssocID="{FC682E67-4133-42EC-B743-92903CD824ED}" presName="centerShape" presStyleCnt="0"/>
      <dgm:spPr/>
    </dgm:pt>
    <dgm:pt modelId="{CA882929-C1BD-4CAA-B4C7-1F6664963C3D}" type="pres">
      <dgm:prSet presAssocID="{FC682E67-4133-42EC-B743-92903CD824ED}" presName="connSite" presStyleLbl="node1" presStyleIdx="0" presStyleCnt="4"/>
      <dgm:spPr/>
    </dgm:pt>
    <dgm:pt modelId="{4848009B-17F8-4C92-9C8F-D643FB45B768}" type="pres">
      <dgm:prSet presAssocID="{FC682E67-4133-42EC-B743-92903CD824ED}" presName="visible" presStyleLbl="node1" presStyleIdx="0" presStyleCnt="4" custAng="54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676613C-4A62-49BA-BF1F-53BC3378D067}" type="pres">
      <dgm:prSet presAssocID="{87B9FDAF-6895-4202-912A-D78F56035FCE}" presName="Name25" presStyleLbl="parChTrans1D1" presStyleIdx="0" presStyleCnt="3"/>
      <dgm:spPr/>
    </dgm:pt>
    <dgm:pt modelId="{16DC6681-B457-4AA7-BF85-556D195CA95C}" type="pres">
      <dgm:prSet presAssocID="{B4AF6052-2696-4E59-9B50-AEE17FD5F104}" presName="node" presStyleCnt="0"/>
      <dgm:spPr/>
    </dgm:pt>
    <dgm:pt modelId="{8BC83C13-00DA-44E5-98DF-4862E4F71E58}" type="pres">
      <dgm:prSet presAssocID="{B4AF6052-2696-4E59-9B50-AEE17FD5F1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8F45F256-118E-4F26-8C6A-09E583ED879A}" type="pres">
      <dgm:prSet presAssocID="{B4AF6052-2696-4E59-9B50-AEE17FD5F104}" presName="childNode" presStyleLbl="revTx" presStyleIdx="0" presStyleCnt="3">
        <dgm:presLayoutVars>
          <dgm:bulletEnabled val="1"/>
        </dgm:presLayoutVars>
      </dgm:prSet>
      <dgm:spPr/>
    </dgm:pt>
    <dgm:pt modelId="{D8D2501A-4A61-421B-9F6B-2F28E43E29FA}" type="pres">
      <dgm:prSet presAssocID="{6D719F4E-D726-4F30-9AF3-4F65C8310A8C}" presName="Name25" presStyleLbl="parChTrans1D1" presStyleIdx="1" presStyleCnt="3"/>
      <dgm:spPr/>
    </dgm:pt>
    <dgm:pt modelId="{5D676C48-6188-48BB-A8AB-F42FE3722C2A}" type="pres">
      <dgm:prSet presAssocID="{15E3FE32-81C0-4035-90CF-F04A2B0B8B01}" presName="node" presStyleCnt="0"/>
      <dgm:spPr/>
    </dgm:pt>
    <dgm:pt modelId="{B9C4079F-E81A-4DCA-A550-D4FD5B5584B0}" type="pres">
      <dgm:prSet presAssocID="{15E3FE32-81C0-4035-90CF-F04A2B0B8B0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7815CA2-DA62-4941-955C-CEA3960275A3}" type="pres">
      <dgm:prSet presAssocID="{15E3FE32-81C0-4035-90CF-F04A2B0B8B01}" presName="childNode" presStyleLbl="revTx" presStyleIdx="1" presStyleCnt="3">
        <dgm:presLayoutVars>
          <dgm:bulletEnabled val="1"/>
        </dgm:presLayoutVars>
      </dgm:prSet>
      <dgm:spPr/>
    </dgm:pt>
    <dgm:pt modelId="{6862A139-2FCA-45B8-90E1-C25B8AD464A5}" type="pres">
      <dgm:prSet presAssocID="{68762914-E683-4A8B-A089-854B56F2D2DA}" presName="Name25" presStyleLbl="parChTrans1D1" presStyleIdx="2" presStyleCnt="3"/>
      <dgm:spPr/>
    </dgm:pt>
    <dgm:pt modelId="{2A2A063F-9DFB-4DD9-968F-A145CFF2973E}" type="pres">
      <dgm:prSet presAssocID="{98C0F3F4-E8F8-4823-92A2-9DD5BF1DDC4F}" presName="node" presStyleCnt="0"/>
      <dgm:spPr/>
    </dgm:pt>
    <dgm:pt modelId="{9C3410F0-661A-465D-AC53-E7B4FD7CF826}" type="pres">
      <dgm:prSet presAssocID="{98C0F3F4-E8F8-4823-92A2-9DD5BF1DDC4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AA5BD3C-D920-4432-932B-3F5BCDC9651E}" type="pres">
      <dgm:prSet presAssocID="{98C0F3F4-E8F8-4823-92A2-9DD5BF1DDC4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122A511-6846-436A-A931-F597CD41E207}" type="presOf" srcId="{27672156-B2DC-4D24-9177-E83A10A6F295}" destId="{8F45F256-118E-4F26-8C6A-09E583ED879A}" srcOrd="0" destOrd="1" presId="urn:microsoft.com/office/officeart/2005/8/layout/radial2"/>
    <dgm:cxn modelId="{0A59B211-E4CE-4210-99D4-9D34048DBA11}" srcId="{98C0F3F4-E8F8-4823-92A2-9DD5BF1DDC4F}" destId="{F262BB56-56D0-4109-A5DA-1806F3D15498}" srcOrd="0" destOrd="0" parTransId="{2E98C911-D11E-47F4-A051-5A7B94C3CE22}" sibTransId="{4A38C566-1B40-4059-9C9C-8673D13A08B4}"/>
    <dgm:cxn modelId="{F585981F-553D-4ED2-A3F8-277A276618D8}" type="presOf" srcId="{68762914-E683-4A8B-A089-854B56F2D2DA}" destId="{6862A139-2FCA-45B8-90E1-C25B8AD464A5}" srcOrd="0" destOrd="0" presId="urn:microsoft.com/office/officeart/2005/8/layout/radial2"/>
    <dgm:cxn modelId="{E12DA120-59A6-4B8E-A48B-88161F6B29ED}" srcId="{FC682E67-4133-42EC-B743-92903CD824ED}" destId="{B4AF6052-2696-4E59-9B50-AEE17FD5F104}" srcOrd="0" destOrd="0" parTransId="{87B9FDAF-6895-4202-912A-D78F56035FCE}" sibTransId="{7E3D80EA-4185-49EA-9FE0-58D729EAAC67}"/>
    <dgm:cxn modelId="{14B00D26-14F0-486D-9116-F1E555653A84}" srcId="{B4AF6052-2696-4E59-9B50-AEE17FD5F104}" destId="{27672156-B2DC-4D24-9177-E83A10A6F295}" srcOrd="1" destOrd="0" parTransId="{D95605F7-F87F-4326-9A20-B75B0DB0FA01}" sibTransId="{9EEBD4DF-B30E-4623-A25B-995DECA6D046}"/>
    <dgm:cxn modelId="{20C5772A-03D5-401D-BA83-984C1C62ACD1}" type="presOf" srcId="{6D719F4E-D726-4F30-9AF3-4F65C8310A8C}" destId="{D8D2501A-4A61-421B-9F6B-2F28E43E29FA}" srcOrd="0" destOrd="0" presId="urn:microsoft.com/office/officeart/2005/8/layout/radial2"/>
    <dgm:cxn modelId="{62925134-E5C4-47D2-8BDA-AE69CBDCC63D}" type="presOf" srcId="{15E3FE32-81C0-4035-90CF-F04A2B0B8B01}" destId="{B9C4079F-E81A-4DCA-A550-D4FD5B5584B0}" srcOrd="0" destOrd="0" presId="urn:microsoft.com/office/officeart/2005/8/layout/radial2"/>
    <dgm:cxn modelId="{D85DDF5C-19DF-42FA-A762-5CD25EE8EA1D}" type="presOf" srcId="{87B9FDAF-6895-4202-912A-D78F56035FCE}" destId="{F676613C-4A62-49BA-BF1F-53BC3378D067}" srcOrd="0" destOrd="0" presId="urn:microsoft.com/office/officeart/2005/8/layout/radial2"/>
    <dgm:cxn modelId="{BC684545-1CD9-4C00-95C6-6F990F759BC4}" type="presOf" srcId="{76C3147A-0667-4E1C-91BB-3403BE60536D}" destId="{17815CA2-DA62-4941-955C-CEA3960275A3}" srcOrd="0" destOrd="1" presId="urn:microsoft.com/office/officeart/2005/8/layout/radial2"/>
    <dgm:cxn modelId="{FA586B67-ADEE-4446-B331-0C94028012A5}" srcId="{15E3FE32-81C0-4035-90CF-F04A2B0B8B01}" destId="{00D133AF-9FC3-46F9-B29D-1EE4E98CA40C}" srcOrd="0" destOrd="0" parTransId="{3F211DE4-A166-4A12-AEFB-7954EF5AFF50}" sibTransId="{3456F890-D211-42E0-AE82-C4D0208890E2}"/>
    <dgm:cxn modelId="{277AD06E-7069-4589-90F4-2E0754D03161}" type="presOf" srcId="{00D133AF-9FC3-46F9-B29D-1EE4E98CA40C}" destId="{17815CA2-DA62-4941-955C-CEA3960275A3}" srcOrd="0" destOrd="0" presId="urn:microsoft.com/office/officeart/2005/8/layout/radial2"/>
    <dgm:cxn modelId="{19F8DE7D-4413-4F21-B379-F8DE06B112C2}" type="presOf" srcId="{FC682E67-4133-42EC-B743-92903CD824ED}" destId="{C1F1BD7A-0799-44DD-AFD1-A53666477D68}" srcOrd="0" destOrd="0" presId="urn:microsoft.com/office/officeart/2005/8/layout/radial2"/>
    <dgm:cxn modelId="{3480488A-D0CA-43DC-936E-41DA17B82522}" srcId="{FC682E67-4133-42EC-B743-92903CD824ED}" destId="{98C0F3F4-E8F8-4823-92A2-9DD5BF1DDC4F}" srcOrd="2" destOrd="0" parTransId="{68762914-E683-4A8B-A089-854B56F2D2DA}" sibTransId="{1B5DBAC0-FE87-4DD2-8E30-8863BF331204}"/>
    <dgm:cxn modelId="{2B0394B2-0CC3-456C-899F-FB63BDC8BD5B}" type="presOf" srcId="{F262BB56-56D0-4109-A5DA-1806F3D15498}" destId="{CAA5BD3C-D920-4432-932B-3F5BCDC9651E}" srcOrd="0" destOrd="0" presId="urn:microsoft.com/office/officeart/2005/8/layout/radial2"/>
    <dgm:cxn modelId="{9E50B6C9-8DD2-4CBF-9A69-F197D4FA2D8D}" srcId="{15E3FE32-81C0-4035-90CF-F04A2B0B8B01}" destId="{76C3147A-0667-4E1C-91BB-3403BE60536D}" srcOrd="1" destOrd="0" parTransId="{E664D1C6-0F1B-48EE-8C7C-81B2B1D902C3}" sibTransId="{E607BCCE-973F-498C-BD68-7FE4C1FD7247}"/>
    <dgm:cxn modelId="{1E306ED1-1532-46BD-B6D3-52019699446B}" type="presOf" srcId="{6A7C1632-92EC-4EDB-BCF7-EC1B56F56398}" destId="{8F45F256-118E-4F26-8C6A-09E583ED879A}" srcOrd="0" destOrd="0" presId="urn:microsoft.com/office/officeart/2005/8/layout/radial2"/>
    <dgm:cxn modelId="{B1E425DB-B9BA-46B2-B80D-44B9F4CE2F28}" srcId="{B4AF6052-2696-4E59-9B50-AEE17FD5F104}" destId="{6A7C1632-92EC-4EDB-BCF7-EC1B56F56398}" srcOrd="0" destOrd="0" parTransId="{012F9A03-70EB-42F4-B73A-307E6BBEC31E}" sibTransId="{AF4C9444-78F3-4D2F-815E-BF7DA2A4A153}"/>
    <dgm:cxn modelId="{E1AEF6E9-569B-4324-9EE8-F866437FC7FD}" type="presOf" srcId="{98C0F3F4-E8F8-4823-92A2-9DD5BF1DDC4F}" destId="{9C3410F0-661A-465D-AC53-E7B4FD7CF826}" srcOrd="0" destOrd="0" presId="urn:microsoft.com/office/officeart/2005/8/layout/radial2"/>
    <dgm:cxn modelId="{272A3DF0-4C55-466D-BE31-A23A73E78DB6}" type="presOf" srcId="{B4AF6052-2696-4E59-9B50-AEE17FD5F104}" destId="{8BC83C13-00DA-44E5-98DF-4862E4F71E58}" srcOrd="0" destOrd="0" presId="urn:microsoft.com/office/officeart/2005/8/layout/radial2"/>
    <dgm:cxn modelId="{07BC0AFC-0897-4CDC-87EC-9298FAB9D6C7}" srcId="{FC682E67-4133-42EC-B743-92903CD824ED}" destId="{15E3FE32-81C0-4035-90CF-F04A2B0B8B01}" srcOrd="1" destOrd="0" parTransId="{6D719F4E-D726-4F30-9AF3-4F65C8310A8C}" sibTransId="{C687C841-C850-4FB3-8DB4-E8C5FD84DC48}"/>
    <dgm:cxn modelId="{B0D08B95-B13D-4BE8-8410-9F68045764D9}" type="presParOf" srcId="{C1F1BD7A-0799-44DD-AFD1-A53666477D68}" destId="{9187E483-EB61-409C-B34C-09EED9A4D31A}" srcOrd="0" destOrd="0" presId="urn:microsoft.com/office/officeart/2005/8/layout/radial2"/>
    <dgm:cxn modelId="{5CB39299-CE3D-47E8-AAC0-901D988CDCDC}" type="presParOf" srcId="{9187E483-EB61-409C-B34C-09EED9A4D31A}" destId="{477FC8FC-A6AC-4EB7-B5BF-74E565D9F75A}" srcOrd="0" destOrd="0" presId="urn:microsoft.com/office/officeart/2005/8/layout/radial2"/>
    <dgm:cxn modelId="{965E1FB7-D157-4E4C-9ED0-E862C0D7B76B}" type="presParOf" srcId="{477FC8FC-A6AC-4EB7-B5BF-74E565D9F75A}" destId="{CA882929-C1BD-4CAA-B4C7-1F6664963C3D}" srcOrd="0" destOrd="0" presId="urn:microsoft.com/office/officeart/2005/8/layout/radial2"/>
    <dgm:cxn modelId="{2FE96F7C-78DE-4E7B-9C4D-827D37521D95}" type="presParOf" srcId="{477FC8FC-A6AC-4EB7-B5BF-74E565D9F75A}" destId="{4848009B-17F8-4C92-9C8F-D643FB45B768}" srcOrd="1" destOrd="0" presId="urn:microsoft.com/office/officeart/2005/8/layout/radial2"/>
    <dgm:cxn modelId="{A709CE4D-D683-4C7E-8919-98D2FBEDDEE9}" type="presParOf" srcId="{9187E483-EB61-409C-B34C-09EED9A4D31A}" destId="{F676613C-4A62-49BA-BF1F-53BC3378D067}" srcOrd="1" destOrd="0" presId="urn:microsoft.com/office/officeart/2005/8/layout/radial2"/>
    <dgm:cxn modelId="{41B25F80-1C18-4248-B639-07884AA13518}" type="presParOf" srcId="{9187E483-EB61-409C-B34C-09EED9A4D31A}" destId="{16DC6681-B457-4AA7-BF85-556D195CA95C}" srcOrd="2" destOrd="0" presId="urn:microsoft.com/office/officeart/2005/8/layout/radial2"/>
    <dgm:cxn modelId="{7B7E2B15-05D3-44FB-A5B4-92F8E1C43356}" type="presParOf" srcId="{16DC6681-B457-4AA7-BF85-556D195CA95C}" destId="{8BC83C13-00DA-44E5-98DF-4862E4F71E58}" srcOrd="0" destOrd="0" presId="urn:microsoft.com/office/officeart/2005/8/layout/radial2"/>
    <dgm:cxn modelId="{B4314AC1-F33F-46D5-B1BE-C332ACE36561}" type="presParOf" srcId="{16DC6681-B457-4AA7-BF85-556D195CA95C}" destId="{8F45F256-118E-4F26-8C6A-09E583ED879A}" srcOrd="1" destOrd="0" presId="urn:microsoft.com/office/officeart/2005/8/layout/radial2"/>
    <dgm:cxn modelId="{EEC5118B-48DA-4E16-9578-CDB1F031B109}" type="presParOf" srcId="{9187E483-EB61-409C-B34C-09EED9A4D31A}" destId="{D8D2501A-4A61-421B-9F6B-2F28E43E29FA}" srcOrd="3" destOrd="0" presId="urn:microsoft.com/office/officeart/2005/8/layout/radial2"/>
    <dgm:cxn modelId="{7E08BB98-C910-4DBD-AA9A-18B31B795B31}" type="presParOf" srcId="{9187E483-EB61-409C-B34C-09EED9A4D31A}" destId="{5D676C48-6188-48BB-A8AB-F42FE3722C2A}" srcOrd="4" destOrd="0" presId="urn:microsoft.com/office/officeart/2005/8/layout/radial2"/>
    <dgm:cxn modelId="{CFA17E41-C5CB-4950-B7BD-D925F0605785}" type="presParOf" srcId="{5D676C48-6188-48BB-A8AB-F42FE3722C2A}" destId="{B9C4079F-E81A-4DCA-A550-D4FD5B5584B0}" srcOrd="0" destOrd="0" presId="urn:microsoft.com/office/officeart/2005/8/layout/radial2"/>
    <dgm:cxn modelId="{E1B74173-E939-4A3E-A9AF-8A316A1CBACD}" type="presParOf" srcId="{5D676C48-6188-48BB-A8AB-F42FE3722C2A}" destId="{17815CA2-DA62-4941-955C-CEA3960275A3}" srcOrd="1" destOrd="0" presId="urn:microsoft.com/office/officeart/2005/8/layout/radial2"/>
    <dgm:cxn modelId="{C52D49A2-5B14-4068-9524-21A43381AE3E}" type="presParOf" srcId="{9187E483-EB61-409C-B34C-09EED9A4D31A}" destId="{6862A139-2FCA-45B8-90E1-C25B8AD464A5}" srcOrd="5" destOrd="0" presId="urn:microsoft.com/office/officeart/2005/8/layout/radial2"/>
    <dgm:cxn modelId="{1809B612-3E7C-4CB8-81F1-0986E1F85AB8}" type="presParOf" srcId="{9187E483-EB61-409C-B34C-09EED9A4D31A}" destId="{2A2A063F-9DFB-4DD9-968F-A145CFF2973E}" srcOrd="6" destOrd="0" presId="urn:microsoft.com/office/officeart/2005/8/layout/radial2"/>
    <dgm:cxn modelId="{AC60BDC5-C89C-4D50-82A8-58AC896BB24D}" type="presParOf" srcId="{2A2A063F-9DFB-4DD9-968F-A145CFF2973E}" destId="{9C3410F0-661A-465D-AC53-E7B4FD7CF826}" srcOrd="0" destOrd="0" presId="urn:microsoft.com/office/officeart/2005/8/layout/radial2"/>
    <dgm:cxn modelId="{AC1B136E-FF6E-43CC-9400-04F2AAD003CC}" type="presParOf" srcId="{2A2A063F-9DFB-4DD9-968F-A145CFF2973E}" destId="{CAA5BD3C-D920-4432-932B-3F5BCDC965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7E25ED-BB39-44A7-B304-F65240D3F4D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E3982A4-803A-4DD1-BF7F-2DDB7A6E64CE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628B2BAC-876B-4C3E-9388-A9A4F3D9A48B}" type="parTrans" cxnId="{A57D6538-1D6A-4086-ADE8-4EFA6C3AB6E7}">
      <dgm:prSet/>
      <dgm:spPr/>
      <dgm:t>
        <a:bodyPr/>
        <a:lstStyle/>
        <a:p>
          <a:endParaRPr lang="en-US"/>
        </a:p>
      </dgm:t>
    </dgm:pt>
    <dgm:pt modelId="{BC3A07C0-5C72-488A-9A2A-E9BFCCB9E935}" type="sibTrans" cxnId="{A57D6538-1D6A-4086-ADE8-4EFA6C3AB6E7}">
      <dgm:prSet/>
      <dgm:spPr/>
      <dgm:t>
        <a:bodyPr/>
        <a:lstStyle/>
        <a:p>
          <a:endParaRPr lang="en-US"/>
        </a:p>
      </dgm:t>
    </dgm:pt>
    <dgm:pt modelId="{DB00324C-E4A7-4277-8CF9-0694FEE89BA7}">
      <dgm:prSet phldrT="[Text]"/>
      <dgm:spPr/>
      <dgm:t>
        <a:bodyPr/>
        <a:lstStyle/>
        <a:p>
          <a:r>
            <a:rPr lang="en-US" dirty="0"/>
            <a:t>Utility Programs</a:t>
          </a:r>
        </a:p>
      </dgm:t>
    </dgm:pt>
    <dgm:pt modelId="{694C3ADC-633F-478F-8883-1F260E7183E6}" type="parTrans" cxnId="{BD9460EC-AD27-42DF-A1F3-2DC868A7B752}">
      <dgm:prSet/>
      <dgm:spPr/>
      <dgm:t>
        <a:bodyPr/>
        <a:lstStyle/>
        <a:p>
          <a:endParaRPr lang="en-US"/>
        </a:p>
      </dgm:t>
    </dgm:pt>
    <dgm:pt modelId="{A2ED34D5-D10D-4692-A009-FFC619DA4450}" type="sibTrans" cxnId="{BD9460EC-AD27-42DF-A1F3-2DC868A7B752}">
      <dgm:prSet/>
      <dgm:spPr/>
      <dgm:t>
        <a:bodyPr/>
        <a:lstStyle/>
        <a:p>
          <a:endParaRPr lang="en-US"/>
        </a:p>
      </dgm:t>
    </dgm:pt>
    <dgm:pt modelId="{5BAE88CA-F6F5-4C43-AF84-2D7E5D25EFE0}">
      <dgm:prSet phldrT="[Text]"/>
      <dgm:spPr/>
      <dgm:t>
        <a:bodyPr/>
        <a:lstStyle/>
        <a:p>
          <a:r>
            <a:rPr lang="en-US" dirty="0"/>
            <a:t>Tax Credits</a:t>
          </a:r>
        </a:p>
      </dgm:t>
    </dgm:pt>
    <dgm:pt modelId="{75B834BC-201C-4867-8A0E-7946EFA6A1B9}" type="parTrans" cxnId="{1081B88A-4E79-43A9-B81A-5D819C60CC65}">
      <dgm:prSet/>
      <dgm:spPr/>
      <dgm:t>
        <a:bodyPr/>
        <a:lstStyle/>
        <a:p>
          <a:endParaRPr lang="en-US"/>
        </a:p>
      </dgm:t>
    </dgm:pt>
    <dgm:pt modelId="{C8A71594-B7DD-497D-B7EC-2AA0AD20F26B}" type="sibTrans" cxnId="{1081B88A-4E79-43A9-B81A-5D819C60CC65}">
      <dgm:prSet/>
      <dgm:spPr/>
      <dgm:t>
        <a:bodyPr/>
        <a:lstStyle/>
        <a:p>
          <a:endParaRPr lang="en-US"/>
        </a:p>
      </dgm:t>
    </dgm:pt>
    <dgm:pt modelId="{3C965253-F92E-46AB-8C3F-CB1C3D529CF1}" type="pres">
      <dgm:prSet presAssocID="{A87E25ED-BB39-44A7-B304-F65240D3F4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47E7DF-1902-4075-9A50-5F3AD368491B}" type="pres">
      <dgm:prSet presAssocID="{8E3982A4-803A-4DD1-BF7F-2DDB7A6E64CE}" presName="gear1" presStyleLbl="node1" presStyleIdx="0" presStyleCnt="3">
        <dgm:presLayoutVars>
          <dgm:chMax val="1"/>
          <dgm:bulletEnabled val="1"/>
        </dgm:presLayoutVars>
      </dgm:prSet>
      <dgm:spPr/>
    </dgm:pt>
    <dgm:pt modelId="{4CB944C4-3FDA-409F-8963-E7CEB3CD92B1}" type="pres">
      <dgm:prSet presAssocID="{8E3982A4-803A-4DD1-BF7F-2DDB7A6E64CE}" presName="gear1srcNode" presStyleLbl="node1" presStyleIdx="0" presStyleCnt="3"/>
      <dgm:spPr/>
    </dgm:pt>
    <dgm:pt modelId="{9C1E90E1-4E05-470D-9338-AA2EAF3A652E}" type="pres">
      <dgm:prSet presAssocID="{8E3982A4-803A-4DD1-BF7F-2DDB7A6E64CE}" presName="gear1dstNode" presStyleLbl="node1" presStyleIdx="0" presStyleCnt="3"/>
      <dgm:spPr/>
    </dgm:pt>
    <dgm:pt modelId="{16457217-7207-4A59-B4F5-7C8564F6E178}" type="pres">
      <dgm:prSet presAssocID="{DB00324C-E4A7-4277-8CF9-0694FEE89BA7}" presName="gear2" presStyleLbl="node1" presStyleIdx="1" presStyleCnt="3">
        <dgm:presLayoutVars>
          <dgm:chMax val="1"/>
          <dgm:bulletEnabled val="1"/>
        </dgm:presLayoutVars>
      </dgm:prSet>
      <dgm:spPr/>
    </dgm:pt>
    <dgm:pt modelId="{2362BCE2-08C6-4901-8F12-3641B3A1BC7E}" type="pres">
      <dgm:prSet presAssocID="{DB00324C-E4A7-4277-8CF9-0694FEE89BA7}" presName="gear2srcNode" presStyleLbl="node1" presStyleIdx="1" presStyleCnt="3"/>
      <dgm:spPr/>
    </dgm:pt>
    <dgm:pt modelId="{D6CA1526-CCD9-4446-B5DD-A671F0E0D609}" type="pres">
      <dgm:prSet presAssocID="{DB00324C-E4A7-4277-8CF9-0694FEE89BA7}" presName="gear2dstNode" presStyleLbl="node1" presStyleIdx="1" presStyleCnt="3"/>
      <dgm:spPr/>
    </dgm:pt>
    <dgm:pt modelId="{06401E01-1D5E-45C0-B3E8-7BAEB65B7B5D}" type="pres">
      <dgm:prSet presAssocID="{5BAE88CA-F6F5-4C43-AF84-2D7E5D25EFE0}" presName="gear3" presStyleLbl="node1" presStyleIdx="2" presStyleCnt="3"/>
      <dgm:spPr/>
    </dgm:pt>
    <dgm:pt modelId="{55F38EE2-E4F6-4716-ACD4-EE743ACBAA4F}" type="pres">
      <dgm:prSet presAssocID="{5BAE88CA-F6F5-4C43-AF84-2D7E5D25EFE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F45FDE1-2DE4-4D5A-8DF8-754C8A452567}" type="pres">
      <dgm:prSet presAssocID="{5BAE88CA-F6F5-4C43-AF84-2D7E5D25EFE0}" presName="gear3srcNode" presStyleLbl="node1" presStyleIdx="2" presStyleCnt="3"/>
      <dgm:spPr/>
    </dgm:pt>
    <dgm:pt modelId="{C363E4F4-C589-4F69-BAA4-F92242B4978D}" type="pres">
      <dgm:prSet presAssocID="{5BAE88CA-F6F5-4C43-AF84-2D7E5D25EFE0}" presName="gear3dstNode" presStyleLbl="node1" presStyleIdx="2" presStyleCnt="3"/>
      <dgm:spPr/>
    </dgm:pt>
    <dgm:pt modelId="{D50E804E-6454-4C9C-A3C8-DE570A8390F8}" type="pres">
      <dgm:prSet presAssocID="{BC3A07C0-5C72-488A-9A2A-E9BFCCB9E935}" presName="connector1" presStyleLbl="sibTrans2D1" presStyleIdx="0" presStyleCnt="3"/>
      <dgm:spPr/>
    </dgm:pt>
    <dgm:pt modelId="{C3C758B1-9376-4F56-9187-0BAAACBCA4BE}" type="pres">
      <dgm:prSet presAssocID="{A2ED34D5-D10D-4692-A009-FFC619DA4450}" presName="connector2" presStyleLbl="sibTrans2D1" presStyleIdx="1" presStyleCnt="3"/>
      <dgm:spPr/>
    </dgm:pt>
    <dgm:pt modelId="{70042B69-B31E-48B2-AEF1-2BF1D82D81A1}" type="pres">
      <dgm:prSet presAssocID="{C8A71594-B7DD-497D-B7EC-2AA0AD20F26B}" presName="connector3" presStyleLbl="sibTrans2D1" presStyleIdx="2" presStyleCnt="3"/>
      <dgm:spPr/>
    </dgm:pt>
  </dgm:ptLst>
  <dgm:cxnLst>
    <dgm:cxn modelId="{31DFA720-97EE-476A-9FB4-D4CFD51133D5}" type="presOf" srcId="{5BAE88CA-F6F5-4C43-AF84-2D7E5D25EFE0}" destId="{C363E4F4-C589-4F69-BAA4-F92242B4978D}" srcOrd="3" destOrd="0" presId="urn:microsoft.com/office/officeart/2005/8/layout/gear1"/>
    <dgm:cxn modelId="{FDCC742C-068D-4204-9646-DD96D54D7741}" type="presOf" srcId="{BC3A07C0-5C72-488A-9A2A-E9BFCCB9E935}" destId="{D50E804E-6454-4C9C-A3C8-DE570A8390F8}" srcOrd="0" destOrd="0" presId="urn:microsoft.com/office/officeart/2005/8/layout/gear1"/>
    <dgm:cxn modelId="{E46A5634-B540-4C22-813C-624A9DCB3762}" type="presOf" srcId="{C8A71594-B7DD-497D-B7EC-2AA0AD20F26B}" destId="{70042B69-B31E-48B2-AEF1-2BF1D82D81A1}" srcOrd="0" destOrd="0" presId="urn:microsoft.com/office/officeart/2005/8/layout/gear1"/>
    <dgm:cxn modelId="{A57D6538-1D6A-4086-ADE8-4EFA6C3AB6E7}" srcId="{A87E25ED-BB39-44A7-B304-F65240D3F4D0}" destId="{8E3982A4-803A-4DD1-BF7F-2DDB7A6E64CE}" srcOrd="0" destOrd="0" parTransId="{628B2BAC-876B-4C3E-9388-A9A4F3D9A48B}" sibTransId="{BC3A07C0-5C72-488A-9A2A-E9BFCCB9E935}"/>
    <dgm:cxn modelId="{FBA68044-85EC-4600-AA5A-FE0B9BF09FD2}" type="presOf" srcId="{5BAE88CA-F6F5-4C43-AF84-2D7E5D25EFE0}" destId="{6F45FDE1-2DE4-4D5A-8DF8-754C8A452567}" srcOrd="2" destOrd="0" presId="urn:microsoft.com/office/officeart/2005/8/layout/gear1"/>
    <dgm:cxn modelId="{5E508E4D-C3E1-4B1C-B155-57B0F025EE7B}" type="presOf" srcId="{A87E25ED-BB39-44A7-B304-F65240D3F4D0}" destId="{3C965253-F92E-46AB-8C3F-CB1C3D529CF1}" srcOrd="0" destOrd="0" presId="urn:microsoft.com/office/officeart/2005/8/layout/gear1"/>
    <dgm:cxn modelId="{007E5576-72AC-4C9A-A4EF-03659E15BF07}" type="presOf" srcId="{8E3982A4-803A-4DD1-BF7F-2DDB7A6E64CE}" destId="{9C1E90E1-4E05-470D-9338-AA2EAF3A652E}" srcOrd="2" destOrd="0" presId="urn:microsoft.com/office/officeart/2005/8/layout/gear1"/>
    <dgm:cxn modelId="{1081B88A-4E79-43A9-B81A-5D819C60CC65}" srcId="{A87E25ED-BB39-44A7-B304-F65240D3F4D0}" destId="{5BAE88CA-F6F5-4C43-AF84-2D7E5D25EFE0}" srcOrd="2" destOrd="0" parTransId="{75B834BC-201C-4867-8A0E-7946EFA6A1B9}" sibTransId="{C8A71594-B7DD-497D-B7EC-2AA0AD20F26B}"/>
    <dgm:cxn modelId="{6F6206A1-23BA-42A1-AECD-70CF6B210B52}" type="presOf" srcId="{5BAE88CA-F6F5-4C43-AF84-2D7E5D25EFE0}" destId="{06401E01-1D5E-45C0-B3E8-7BAEB65B7B5D}" srcOrd="0" destOrd="0" presId="urn:microsoft.com/office/officeart/2005/8/layout/gear1"/>
    <dgm:cxn modelId="{3D623AA9-653A-420B-A8A5-98AF7D20A15C}" type="presOf" srcId="{DB00324C-E4A7-4277-8CF9-0694FEE89BA7}" destId="{2362BCE2-08C6-4901-8F12-3641B3A1BC7E}" srcOrd="1" destOrd="0" presId="urn:microsoft.com/office/officeart/2005/8/layout/gear1"/>
    <dgm:cxn modelId="{8C59E9AB-37F1-4C81-A874-5DA169A7A5CC}" type="presOf" srcId="{DB00324C-E4A7-4277-8CF9-0694FEE89BA7}" destId="{16457217-7207-4A59-B4F5-7C8564F6E178}" srcOrd="0" destOrd="0" presId="urn:microsoft.com/office/officeart/2005/8/layout/gear1"/>
    <dgm:cxn modelId="{99E71DC2-E17A-48BC-BA27-30F9498D7618}" type="presOf" srcId="{8E3982A4-803A-4DD1-BF7F-2DDB7A6E64CE}" destId="{4CB944C4-3FDA-409F-8963-E7CEB3CD92B1}" srcOrd="1" destOrd="0" presId="urn:microsoft.com/office/officeart/2005/8/layout/gear1"/>
    <dgm:cxn modelId="{E63A22C8-4B6D-43A9-9B3D-03D4790EF512}" type="presOf" srcId="{5BAE88CA-F6F5-4C43-AF84-2D7E5D25EFE0}" destId="{55F38EE2-E4F6-4716-ACD4-EE743ACBAA4F}" srcOrd="1" destOrd="0" presId="urn:microsoft.com/office/officeart/2005/8/layout/gear1"/>
    <dgm:cxn modelId="{95FA42CA-31BE-4D04-8F8C-2FC71F511C3B}" type="presOf" srcId="{DB00324C-E4A7-4277-8CF9-0694FEE89BA7}" destId="{D6CA1526-CCD9-4446-B5DD-A671F0E0D609}" srcOrd="2" destOrd="0" presId="urn:microsoft.com/office/officeart/2005/8/layout/gear1"/>
    <dgm:cxn modelId="{F1FE62D6-06E0-4DF6-AE7F-D76617A4ED1C}" type="presOf" srcId="{8E3982A4-803A-4DD1-BF7F-2DDB7A6E64CE}" destId="{AD47E7DF-1902-4075-9A50-5F3AD368491B}" srcOrd="0" destOrd="0" presId="urn:microsoft.com/office/officeart/2005/8/layout/gear1"/>
    <dgm:cxn modelId="{4BB7FFE5-D938-4A2F-8A6A-F03325AF1928}" type="presOf" srcId="{A2ED34D5-D10D-4692-A009-FFC619DA4450}" destId="{C3C758B1-9376-4F56-9187-0BAAACBCA4BE}" srcOrd="0" destOrd="0" presId="urn:microsoft.com/office/officeart/2005/8/layout/gear1"/>
    <dgm:cxn modelId="{BD9460EC-AD27-42DF-A1F3-2DC868A7B752}" srcId="{A87E25ED-BB39-44A7-B304-F65240D3F4D0}" destId="{DB00324C-E4A7-4277-8CF9-0694FEE89BA7}" srcOrd="1" destOrd="0" parTransId="{694C3ADC-633F-478F-8883-1F260E7183E6}" sibTransId="{A2ED34D5-D10D-4692-A009-FFC619DA4450}"/>
    <dgm:cxn modelId="{C3BE9C3F-0A7C-4751-B523-99F084B56C09}" type="presParOf" srcId="{3C965253-F92E-46AB-8C3F-CB1C3D529CF1}" destId="{AD47E7DF-1902-4075-9A50-5F3AD368491B}" srcOrd="0" destOrd="0" presId="urn:microsoft.com/office/officeart/2005/8/layout/gear1"/>
    <dgm:cxn modelId="{8281A23E-309B-48ED-B655-A6C05EE21BA1}" type="presParOf" srcId="{3C965253-F92E-46AB-8C3F-CB1C3D529CF1}" destId="{4CB944C4-3FDA-409F-8963-E7CEB3CD92B1}" srcOrd="1" destOrd="0" presId="urn:microsoft.com/office/officeart/2005/8/layout/gear1"/>
    <dgm:cxn modelId="{0734A96A-02DD-4F9A-81F6-52C598B81B73}" type="presParOf" srcId="{3C965253-F92E-46AB-8C3F-CB1C3D529CF1}" destId="{9C1E90E1-4E05-470D-9338-AA2EAF3A652E}" srcOrd="2" destOrd="0" presId="urn:microsoft.com/office/officeart/2005/8/layout/gear1"/>
    <dgm:cxn modelId="{56E98729-B713-4874-AFCF-58BC4650F9A4}" type="presParOf" srcId="{3C965253-F92E-46AB-8C3F-CB1C3D529CF1}" destId="{16457217-7207-4A59-B4F5-7C8564F6E178}" srcOrd="3" destOrd="0" presId="urn:microsoft.com/office/officeart/2005/8/layout/gear1"/>
    <dgm:cxn modelId="{BB0D680E-29BC-4C34-8575-B0F3DC35E07C}" type="presParOf" srcId="{3C965253-F92E-46AB-8C3F-CB1C3D529CF1}" destId="{2362BCE2-08C6-4901-8F12-3641B3A1BC7E}" srcOrd="4" destOrd="0" presId="urn:microsoft.com/office/officeart/2005/8/layout/gear1"/>
    <dgm:cxn modelId="{A1C03E65-4B88-4793-A291-6E7D8C01D811}" type="presParOf" srcId="{3C965253-F92E-46AB-8C3F-CB1C3D529CF1}" destId="{D6CA1526-CCD9-4446-B5DD-A671F0E0D609}" srcOrd="5" destOrd="0" presId="urn:microsoft.com/office/officeart/2005/8/layout/gear1"/>
    <dgm:cxn modelId="{7D66163E-4A8B-4FFD-9541-2E4DB6113839}" type="presParOf" srcId="{3C965253-F92E-46AB-8C3F-CB1C3D529CF1}" destId="{06401E01-1D5E-45C0-B3E8-7BAEB65B7B5D}" srcOrd="6" destOrd="0" presId="urn:microsoft.com/office/officeart/2005/8/layout/gear1"/>
    <dgm:cxn modelId="{74785EDC-37AA-4C57-8207-93531109D235}" type="presParOf" srcId="{3C965253-F92E-46AB-8C3F-CB1C3D529CF1}" destId="{55F38EE2-E4F6-4716-ACD4-EE743ACBAA4F}" srcOrd="7" destOrd="0" presId="urn:microsoft.com/office/officeart/2005/8/layout/gear1"/>
    <dgm:cxn modelId="{16B208C8-082F-4A4B-9003-11808EECA1E2}" type="presParOf" srcId="{3C965253-F92E-46AB-8C3F-CB1C3D529CF1}" destId="{6F45FDE1-2DE4-4D5A-8DF8-754C8A452567}" srcOrd="8" destOrd="0" presId="urn:microsoft.com/office/officeart/2005/8/layout/gear1"/>
    <dgm:cxn modelId="{5B400D2A-DC7F-4D10-BFA2-21908B1D7A8F}" type="presParOf" srcId="{3C965253-F92E-46AB-8C3F-CB1C3D529CF1}" destId="{C363E4F4-C589-4F69-BAA4-F92242B4978D}" srcOrd="9" destOrd="0" presId="urn:microsoft.com/office/officeart/2005/8/layout/gear1"/>
    <dgm:cxn modelId="{AACFF93E-5F42-4292-A06C-839711B660AF}" type="presParOf" srcId="{3C965253-F92E-46AB-8C3F-CB1C3D529CF1}" destId="{D50E804E-6454-4C9C-A3C8-DE570A8390F8}" srcOrd="10" destOrd="0" presId="urn:microsoft.com/office/officeart/2005/8/layout/gear1"/>
    <dgm:cxn modelId="{8D7C9B8C-F237-4027-A69F-A4591F1F3979}" type="presParOf" srcId="{3C965253-F92E-46AB-8C3F-CB1C3D529CF1}" destId="{C3C758B1-9376-4F56-9187-0BAAACBCA4BE}" srcOrd="11" destOrd="0" presId="urn:microsoft.com/office/officeart/2005/8/layout/gear1"/>
    <dgm:cxn modelId="{96BB92D3-B288-496E-8A97-8DF2BF15B4E8}" type="presParOf" srcId="{3C965253-F92E-46AB-8C3F-CB1C3D529CF1}" destId="{70042B69-B31E-48B2-AEF1-2BF1D82D81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ED10-5701-411D-9E76-230EA82EB131}">
      <dsp:nvSpPr>
        <dsp:cNvPr id="0" name=""/>
        <dsp:cNvSpPr/>
      </dsp:nvSpPr>
      <dsp:spPr>
        <a:xfrm rot="8098729">
          <a:off x="1305548" y="3667984"/>
          <a:ext cx="777986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777986" y="15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8A22B-A210-4625-ACD1-06B2EE361FC2}">
      <dsp:nvSpPr>
        <dsp:cNvPr id="0" name=""/>
        <dsp:cNvSpPr/>
      </dsp:nvSpPr>
      <dsp:spPr>
        <a:xfrm rot="3576729">
          <a:off x="2647103" y="3777991"/>
          <a:ext cx="893018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893018" y="15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C6E51-7120-4D2A-A07E-12294154BBAD}">
      <dsp:nvSpPr>
        <dsp:cNvPr id="0" name=""/>
        <dsp:cNvSpPr/>
      </dsp:nvSpPr>
      <dsp:spPr>
        <a:xfrm>
          <a:off x="3102034" y="2826345"/>
          <a:ext cx="1207256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1207256" y="15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72F75-39F4-4E13-BF71-FCF2D6CF034B}">
      <dsp:nvSpPr>
        <dsp:cNvPr id="0" name=""/>
        <dsp:cNvSpPr/>
      </dsp:nvSpPr>
      <dsp:spPr>
        <a:xfrm rot="18369521">
          <a:off x="2751495" y="1869871"/>
          <a:ext cx="966073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966073" y="15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E322F-6554-4713-92B8-001E062B25D1}">
      <dsp:nvSpPr>
        <dsp:cNvPr id="0" name=""/>
        <dsp:cNvSpPr/>
      </dsp:nvSpPr>
      <dsp:spPr>
        <a:xfrm rot="14407893">
          <a:off x="1383474" y="1781273"/>
          <a:ext cx="1103809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1103809" y="15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E402E-9203-4423-B520-C15C1A9669DC}">
      <dsp:nvSpPr>
        <dsp:cNvPr id="0" name=""/>
        <dsp:cNvSpPr/>
      </dsp:nvSpPr>
      <dsp:spPr>
        <a:xfrm>
          <a:off x="1726304" y="2033023"/>
          <a:ext cx="1618505" cy="16185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8D242-B5E4-4782-A639-E69C17769AF9}">
      <dsp:nvSpPr>
        <dsp:cNvPr id="0" name=""/>
        <dsp:cNvSpPr/>
      </dsp:nvSpPr>
      <dsp:spPr>
        <a:xfrm>
          <a:off x="580196" y="-27950"/>
          <a:ext cx="1442350" cy="1442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Homeowner</a:t>
          </a:r>
        </a:p>
      </dsp:txBody>
      <dsp:txXfrm>
        <a:off x="791423" y="183277"/>
        <a:ext cx="1019896" cy="1019896"/>
      </dsp:txXfrm>
    </dsp:sp>
    <dsp:sp modelId="{43C94721-CF5A-455A-B965-C87E94855F39}">
      <dsp:nvSpPr>
        <dsp:cNvPr id="0" name=""/>
        <dsp:cNvSpPr/>
      </dsp:nvSpPr>
      <dsp:spPr>
        <a:xfrm>
          <a:off x="3224775" y="196356"/>
          <a:ext cx="1437931" cy="1437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Business</a:t>
          </a:r>
        </a:p>
      </dsp:txBody>
      <dsp:txXfrm>
        <a:off x="3435355" y="406936"/>
        <a:ext cx="1016771" cy="1016771"/>
      </dsp:txXfrm>
    </dsp:sp>
    <dsp:sp modelId="{CEA506A2-1F8B-4E87-8911-6AD11164CF78}">
      <dsp:nvSpPr>
        <dsp:cNvPr id="0" name=""/>
        <dsp:cNvSpPr/>
      </dsp:nvSpPr>
      <dsp:spPr>
        <a:xfrm>
          <a:off x="4309290" y="2123309"/>
          <a:ext cx="1437932" cy="1437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Municipality</a:t>
          </a:r>
        </a:p>
      </dsp:txBody>
      <dsp:txXfrm>
        <a:off x="4519870" y="2333889"/>
        <a:ext cx="1016772" cy="1016772"/>
      </dsp:txXfrm>
    </dsp:sp>
    <dsp:sp modelId="{76A889A3-5C73-4C1F-9FAE-6C458294B00B}">
      <dsp:nvSpPr>
        <dsp:cNvPr id="0" name=""/>
        <dsp:cNvSpPr/>
      </dsp:nvSpPr>
      <dsp:spPr>
        <a:xfrm>
          <a:off x="2964203" y="4080318"/>
          <a:ext cx="1437932" cy="1437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Nonprofit</a:t>
          </a:r>
        </a:p>
      </dsp:txBody>
      <dsp:txXfrm>
        <a:off x="3174783" y="4290898"/>
        <a:ext cx="1016772" cy="1016772"/>
      </dsp:txXfrm>
    </dsp:sp>
    <dsp:sp modelId="{04F29634-60AA-4F62-BDB4-8FA13CA7F5FE}">
      <dsp:nvSpPr>
        <dsp:cNvPr id="0" name=""/>
        <dsp:cNvSpPr/>
      </dsp:nvSpPr>
      <dsp:spPr>
        <a:xfrm>
          <a:off x="192419" y="3748683"/>
          <a:ext cx="1437932" cy="1437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Tribe</a:t>
          </a:r>
        </a:p>
      </dsp:txBody>
      <dsp:txXfrm>
        <a:off x="402999" y="3959263"/>
        <a:ext cx="1016772" cy="1016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DBC5D-3489-4503-A5E9-D0F0D4ACB9E1}">
      <dsp:nvSpPr>
        <dsp:cNvPr id="0" name=""/>
        <dsp:cNvSpPr/>
      </dsp:nvSpPr>
      <dsp:spPr>
        <a:xfrm rot="2563536">
          <a:off x="2593746" y="3800137"/>
          <a:ext cx="816118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816118" y="28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37EEA-7BEB-423D-A65A-831F90411532}">
      <dsp:nvSpPr>
        <dsp:cNvPr id="0" name=""/>
        <dsp:cNvSpPr/>
      </dsp:nvSpPr>
      <dsp:spPr>
        <a:xfrm>
          <a:off x="2702040" y="2680593"/>
          <a:ext cx="908326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908326" y="28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BB94-20E2-4562-89D3-F873C4B0C1A8}">
      <dsp:nvSpPr>
        <dsp:cNvPr id="0" name=""/>
        <dsp:cNvSpPr/>
      </dsp:nvSpPr>
      <dsp:spPr>
        <a:xfrm rot="19036464">
          <a:off x="2593746" y="1561049"/>
          <a:ext cx="816118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816118" y="28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40026-1A2C-4FA3-9125-EEB18EE0C24C}">
      <dsp:nvSpPr>
        <dsp:cNvPr id="0" name=""/>
        <dsp:cNvSpPr/>
      </dsp:nvSpPr>
      <dsp:spPr>
        <a:xfrm>
          <a:off x="486244" y="1405924"/>
          <a:ext cx="2606818" cy="26068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E7AE1-3F8E-46CE-AFD2-93F737823E16}">
      <dsp:nvSpPr>
        <dsp:cNvPr id="0" name=""/>
        <dsp:cNvSpPr/>
      </dsp:nvSpPr>
      <dsp:spPr>
        <a:xfrm>
          <a:off x="3094024" y="272"/>
          <a:ext cx="1564091" cy="1564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Xcel</a:t>
          </a:r>
        </a:p>
      </dsp:txBody>
      <dsp:txXfrm>
        <a:off x="3323080" y="229328"/>
        <a:ext cx="1105979" cy="1105979"/>
      </dsp:txXfrm>
    </dsp:sp>
    <dsp:sp modelId="{2DF5F893-752C-45D0-965A-60EB3029DF38}">
      <dsp:nvSpPr>
        <dsp:cNvPr id="0" name=""/>
        <dsp:cNvSpPr/>
      </dsp:nvSpPr>
      <dsp:spPr>
        <a:xfrm>
          <a:off x="4814525" y="272"/>
          <a:ext cx="2346136" cy="1564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EV Accelerate at Home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Commercial Program Credits</a:t>
          </a:r>
        </a:p>
      </dsp:txBody>
      <dsp:txXfrm>
        <a:off x="4814525" y="272"/>
        <a:ext cx="2346136" cy="1564091"/>
      </dsp:txXfrm>
    </dsp:sp>
    <dsp:sp modelId="{476BCE42-DF7C-43C7-B1B8-F280A2830303}">
      <dsp:nvSpPr>
        <dsp:cNvPr id="0" name=""/>
        <dsp:cNvSpPr/>
      </dsp:nvSpPr>
      <dsp:spPr>
        <a:xfrm>
          <a:off x="3610367" y="1927287"/>
          <a:ext cx="1564091" cy="1564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Bayfield Electric</a:t>
          </a:r>
        </a:p>
      </dsp:txBody>
      <dsp:txXfrm>
        <a:off x="3839423" y="2156343"/>
        <a:ext cx="1105979" cy="1105979"/>
      </dsp:txXfrm>
    </dsp:sp>
    <dsp:sp modelId="{8B83C05D-E010-4CD9-839D-39159BE55B64}">
      <dsp:nvSpPr>
        <dsp:cNvPr id="0" name=""/>
        <dsp:cNvSpPr/>
      </dsp:nvSpPr>
      <dsp:spPr>
        <a:xfrm>
          <a:off x="5330867" y="1927287"/>
          <a:ext cx="2346136" cy="1564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Rebates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New Programs in Development</a:t>
          </a:r>
        </a:p>
      </dsp:txBody>
      <dsp:txXfrm>
        <a:off x="5330867" y="1927287"/>
        <a:ext cx="2346136" cy="1564091"/>
      </dsp:txXfrm>
    </dsp:sp>
    <dsp:sp modelId="{9ED4712E-A32C-4B36-B181-7AE9B71AD099}">
      <dsp:nvSpPr>
        <dsp:cNvPr id="0" name=""/>
        <dsp:cNvSpPr/>
      </dsp:nvSpPr>
      <dsp:spPr>
        <a:xfrm>
          <a:off x="3094024" y="3854303"/>
          <a:ext cx="1564091" cy="1564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Dahlberg</a:t>
          </a:r>
        </a:p>
      </dsp:txBody>
      <dsp:txXfrm>
        <a:off x="3323080" y="4083359"/>
        <a:ext cx="1105979" cy="1105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A139-2FCA-45B8-90E1-C25B8AD464A5}">
      <dsp:nvSpPr>
        <dsp:cNvPr id="0" name=""/>
        <dsp:cNvSpPr/>
      </dsp:nvSpPr>
      <dsp:spPr>
        <a:xfrm rot="2561529">
          <a:off x="2559713" y="3783760"/>
          <a:ext cx="83062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30625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2501A-4A61-421B-9F6B-2F28E43E29FA}">
      <dsp:nvSpPr>
        <dsp:cNvPr id="0" name=""/>
        <dsp:cNvSpPr/>
      </dsp:nvSpPr>
      <dsp:spPr>
        <a:xfrm>
          <a:off x="2669768" y="2653842"/>
          <a:ext cx="92307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23071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6613C-4A62-49BA-BF1F-53BC3378D067}">
      <dsp:nvSpPr>
        <dsp:cNvPr id="0" name=""/>
        <dsp:cNvSpPr/>
      </dsp:nvSpPr>
      <dsp:spPr>
        <a:xfrm rot="19105624">
          <a:off x="2547855" y="1517029"/>
          <a:ext cx="96799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67991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009B-17F8-4C92-9C8F-D643FB45B768}">
      <dsp:nvSpPr>
        <dsp:cNvPr id="0" name=""/>
        <dsp:cNvSpPr/>
      </dsp:nvSpPr>
      <dsp:spPr>
        <a:xfrm>
          <a:off x="436552" y="1369277"/>
          <a:ext cx="2627312" cy="2627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83C13-00DA-44E5-98DF-4862E4F71E58}">
      <dsp:nvSpPr>
        <dsp:cNvPr id="0" name=""/>
        <dsp:cNvSpPr/>
      </dsp:nvSpPr>
      <dsp:spPr>
        <a:xfrm>
          <a:off x="3208696" y="1572"/>
          <a:ext cx="1470789" cy="1470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Residential Level-2</a:t>
          </a:r>
        </a:p>
      </dsp:txBody>
      <dsp:txXfrm>
        <a:off x="3424088" y="216964"/>
        <a:ext cx="1040005" cy="1040005"/>
      </dsp:txXfrm>
    </dsp:sp>
    <dsp:sp modelId="{8F45F256-118E-4F26-8C6A-09E583ED879A}">
      <dsp:nvSpPr>
        <dsp:cNvPr id="0" name=""/>
        <dsp:cNvSpPr/>
      </dsp:nvSpPr>
      <dsp:spPr>
        <a:xfrm>
          <a:off x="4826565" y="1572"/>
          <a:ext cx="2206184" cy="147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10kW $620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19kW $2000</a:t>
          </a:r>
        </a:p>
      </dsp:txBody>
      <dsp:txXfrm>
        <a:off x="4826565" y="1572"/>
        <a:ext cx="2206184" cy="1470789"/>
      </dsp:txXfrm>
    </dsp:sp>
    <dsp:sp modelId="{B9C4079F-E81A-4DCA-A550-D4FD5B5584B0}">
      <dsp:nvSpPr>
        <dsp:cNvPr id="0" name=""/>
        <dsp:cNvSpPr/>
      </dsp:nvSpPr>
      <dsp:spPr>
        <a:xfrm>
          <a:off x="3592839" y="1894740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Commercial Level-2</a:t>
          </a:r>
        </a:p>
      </dsp:txBody>
      <dsp:txXfrm>
        <a:off x="3823696" y="2125597"/>
        <a:ext cx="1114673" cy="1114673"/>
      </dsp:txXfrm>
    </dsp:sp>
    <dsp:sp modelId="{17815CA2-DA62-4941-955C-CEA3960275A3}">
      <dsp:nvSpPr>
        <dsp:cNvPr id="0" name=""/>
        <dsp:cNvSpPr/>
      </dsp:nvSpPr>
      <dsp:spPr>
        <a:xfrm>
          <a:off x="5326865" y="1894740"/>
          <a:ext cx="2364581" cy="15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15kW Pedestal with Card Reader $10,600</a:t>
          </a:r>
        </a:p>
      </dsp:txBody>
      <dsp:txXfrm>
        <a:off x="5326865" y="1894740"/>
        <a:ext cx="2364581" cy="1576387"/>
      </dsp:txXfrm>
    </dsp:sp>
    <dsp:sp modelId="{9C3410F0-661A-465D-AC53-E7B4FD7CF826}">
      <dsp:nvSpPr>
        <dsp:cNvPr id="0" name=""/>
        <dsp:cNvSpPr/>
      </dsp:nvSpPr>
      <dsp:spPr>
        <a:xfrm>
          <a:off x="3071419" y="3840707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Commercial Level-3</a:t>
          </a:r>
        </a:p>
      </dsp:txBody>
      <dsp:txXfrm>
        <a:off x="3302276" y="4071564"/>
        <a:ext cx="1114673" cy="1114673"/>
      </dsp:txXfrm>
    </dsp:sp>
    <dsp:sp modelId="{CAA5BD3C-D920-4432-932B-3F5BCDC9651E}">
      <dsp:nvSpPr>
        <dsp:cNvPr id="0" name=""/>
        <dsp:cNvSpPr/>
      </dsp:nvSpPr>
      <dsp:spPr>
        <a:xfrm>
          <a:off x="4805445" y="3840707"/>
          <a:ext cx="2364581" cy="15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150kW $97,300</a:t>
          </a:r>
        </a:p>
      </dsp:txBody>
      <dsp:txXfrm>
        <a:off x="4805445" y="3840707"/>
        <a:ext cx="2364581" cy="1576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A139-2FCA-45B8-90E1-C25B8AD464A5}">
      <dsp:nvSpPr>
        <dsp:cNvPr id="0" name=""/>
        <dsp:cNvSpPr/>
      </dsp:nvSpPr>
      <dsp:spPr>
        <a:xfrm rot="2561529">
          <a:off x="2559713" y="3783760"/>
          <a:ext cx="83062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30625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2501A-4A61-421B-9F6B-2F28E43E29FA}">
      <dsp:nvSpPr>
        <dsp:cNvPr id="0" name=""/>
        <dsp:cNvSpPr/>
      </dsp:nvSpPr>
      <dsp:spPr>
        <a:xfrm>
          <a:off x="2669768" y="2653842"/>
          <a:ext cx="92307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23071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6613C-4A62-49BA-BF1F-53BC3378D067}">
      <dsp:nvSpPr>
        <dsp:cNvPr id="0" name=""/>
        <dsp:cNvSpPr/>
      </dsp:nvSpPr>
      <dsp:spPr>
        <a:xfrm rot="19101527">
          <a:off x="2549590" y="1520207"/>
          <a:ext cx="951226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51226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009B-17F8-4C92-9C8F-D643FB45B768}">
      <dsp:nvSpPr>
        <dsp:cNvPr id="0" name=""/>
        <dsp:cNvSpPr/>
      </dsp:nvSpPr>
      <dsp:spPr>
        <a:xfrm>
          <a:off x="436552" y="1369277"/>
          <a:ext cx="2627312" cy="2627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83C13-00DA-44E5-98DF-4862E4F71E58}">
      <dsp:nvSpPr>
        <dsp:cNvPr id="0" name=""/>
        <dsp:cNvSpPr/>
      </dsp:nvSpPr>
      <dsp:spPr>
        <a:xfrm>
          <a:off x="3182397" y="1572"/>
          <a:ext cx="1512868" cy="1470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Residential Level-2</a:t>
          </a:r>
        </a:p>
      </dsp:txBody>
      <dsp:txXfrm>
        <a:off x="3403951" y="216964"/>
        <a:ext cx="1069760" cy="1040005"/>
      </dsp:txXfrm>
    </dsp:sp>
    <dsp:sp modelId="{8F45F256-118E-4F26-8C6A-09E583ED879A}">
      <dsp:nvSpPr>
        <dsp:cNvPr id="0" name=""/>
        <dsp:cNvSpPr/>
      </dsp:nvSpPr>
      <dsp:spPr>
        <a:xfrm>
          <a:off x="4789745" y="1572"/>
          <a:ext cx="2269303" cy="147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240v available $200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Upgrade service $2000</a:t>
          </a:r>
        </a:p>
      </dsp:txBody>
      <dsp:txXfrm>
        <a:off x="4789745" y="1572"/>
        <a:ext cx="2269303" cy="1470789"/>
      </dsp:txXfrm>
    </dsp:sp>
    <dsp:sp modelId="{B9C4079F-E81A-4DCA-A550-D4FD5B5584B0}">
      <dsp:nvSpPr>
        <dsp:cNvPr id="0" name=""/>
        <dsp:cNvSpPr/>
      </dsp:nvSpPr>
      <dsp:spPr>
        <a:xfrm>
          <a:off x="3592839" y="1894740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Commercial Level-2</a:t>
          </a:r>
        </a:p>
      </dsp:txBody>
      <dsp:txXfrm>
        <a:off x="3823696" y="2125597"/>
        <a:ext cx="1114673" cy="1114673"/>
      </dsp:txXfrm>
    </dsp:sp>
    <dsp:sp modelId="{17815CA2-DA62-4941-955C-CEA3960275A3}">
      <dsp:nvSpPr>
        <dsp:cNvPr id="0" name=""/>
        <dsp:cNvSpPr/>
      </dsp:nvSpPr>
      <dsp:spPr>
        <a:xfrm>
          <a:off x="5326865" y="1894740"/>
          <a:ext cx="2364581" cy="15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Site dependent $2000 - $10,000</a:t>
          </a:r>
        </a:p>
      </dsp:txBody>
      <dsp:txXfrm>
        <a:off x="5326865" y="1894740"/>
        <a:ext cx="2364581" cy="1576387"/>
      </dsp:txXfrm>
    </dsp:sp>
    <dsp:sp modelId="{9C3410F0-661A-465D-AC53-E7B4FD7CF826}">
      <dsp:nvSpPr>
        <dsp:cNvPr id="0" name=""/>
        <dsp:cNvSpPr/>
      </dsp:nvSpPr>
      <dsp:spPr>
        <a:xfrm>
          <a:off x="3071419" y="3840707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Commercial Level-3</a:t>
          </a:r>
        </a:p>
      </dsp:txBody>
      <dsp:txXfrm>
        <a:off x="3302276" y="4071564"/>
        <a:ext cx="1114673" cy="1114673"/>
      </dsp:txXfrm>
    </dsp:sp>
    <dsp:sp modelId="{CAA5BD3C-D920-4432-932B-3F5BCDC9651E}">
      <dsp:nvSpPr>
        <dsp:cNvPr id="0" name=""/>
        <dsp:cNvSpPr/>
      </dsp:nvSpPr>
      <dsp:spPr>
        <a:xfrm>
          <a:off x="4805445" y="3840707"/>
          <a:ext cx="2364581" cy="15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Site Dependent - $80K to $120K</a:t>
          </a:r>
        </a:p>
      </dsp:txBody>
      <dsp:txXfrm>
        <a:off x="4805445" y="3840707"/>
        <a:ext cx="2364581" cy="1576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A139-2FCA-45B8-90E1-C25B8AD464A5}">
      <dsp:nvSpPr>
        <dsp:cNvPr id="0" name=""/>
        <dsp:cNvSpPr/>
      </dsp:nvSpPr>
      <dsp:spPr>
        <a:xfrm rot="2561529">
          <a:off x="2628352" y="3783760"/>
          <a:ext cx="83062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30625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2501A-4A61-421B-9F6B-2F28E43E29FA}">
      <dsp:nvSpPr>
        <dsp:cNvPr id="0" name=""/>
        <dsp:cNvSpPr/>
      </dsp:nvSpPr>
      <dsp:spPr>
        <a:xfrm>
          <a:off x="2738407" y="2653842"/>
          <a:ext cx="1060348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1060348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6613C-4A62-49BA-BF1F-53BC3378D067}">
      <dsp:nvSpPr>
        <dsp:cNvPr id="0" name=""/>
        <dsp:cNvSpPr/>
      </dsp:nvSpPr>
      <dsp:spPr>
        <a:xfrm rot="19105624">
          <a:off x="2616494" y="1517029"/>
          <a:ext cx="96799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967991" y="29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009B-17F8-4C92-9C8F-D643FB45B768}">
      <dsp:nvSpPr>
        <dsp:cNvPr id="0" name=""/>
        <dsp:cNvSpPr/>
      </dsp:nvSpPr>
      <dsp:spPr>
        <a:xfrm rot="5400000">
          <a:off x="505191" y="1369277"/>
          <a:ext cx="2627312" cy="2627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83C13-00DA-44E5-98DF-4862E4F71E58}">
      <dsp:nvSpPr>
        <dsp:cNvPr id="0" name=""/>
        <dsp:cNvSpPr/>
      </dsp:nvSpPr>
      <dsp:spPr>
        <a:xfrm>
          <a:off x="3277335" y="1572"/>
          <a:ext cx="1470789" cy="1470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Electric Bill</a:t>
          </a:r>
        </a:p>
      </dsp:txBody>
      <dsp:txXfrm>
        <a:off x="3492727" y="216964"/>
        <a:ext cx="1040005" cy="1040005"/>
      </dsp:txXfrm>
    </dsp:sp>
    <dsp:sp modelId="{8F45F256-118E-4F26-8C6A-09E583ED879A}">
      <dsp:nvSpPr>
        <dsp:cNvPr id="0" name=""/>
        <dsp:cNvSpPr/>
      </dsp:nvSpPr>
      <dsp:spPr>
        <a:xfrm>
          <a:off x="4895203" y="1572"/>
          <a:ext cx="2206184" cy="147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Energy Charges (kWh)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Demand Charges (kW)</a:t>
          </a:r>
        </a:p>
      </dsp:txBody>
      <dsp:txXfrm>
        <a:off x="4895203" y="1572"/>
        <a:ext cx="2206184" cy="1470789"/>
      </dsp:txXfrm>
    </dsp:sp>
    <dsp:sp modelId="{B9C4079F-E81A-4DCA-A550-D4FD5B5584B0}">
      <dsp:nvSpPr>
        <dsp:cNvPr id="0" name=""/>
        <dsp:cNvSpPr/>
      </dsp:nvSpPr>
      <dsp:spPr>
        <a:xfrm>
          <a:off x="3798755" y="1947539"/>
          <a:ext cx="1470789" cy="1470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Monthly Fees</a:t>
          </a:r>
        </a:p>
      </dsp:txBody>
      <dsp:txXfrm>
        <a:off x="4014147" y="2162931"/>
        <a:ext cx="1040005" cy="1040005"/>
      </dsp:txXfrm>
    </dsp:sp>
    <dsp:sp modelId="{17815CA2-DA62-4941-955C-CEA3960275A3}">
      <dsp:nvSpPr>
        <dsp:cNvPr id="0" name=""/>
        <dsp:cNvSpPr/>
      </dsp:nvSpPr>
      <dsp:spPr>
        <a:xfrm>
          <a:off x="5416624" y="1947539"/>
          <a:ext cx="2206184" cy="147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Cellular Plan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Credit Card Fees</a:t>
          </a:r>
        </a:p>
      </dsp:txBody>
      <dsp:txXfrm>
        <a:off x="5416624" y="1947539"/>
        <a:ext cx="2206184" cy="1470789"/>
      </dsp:txXfrm>
    </dsp:sp>
    <dsp:sp modelId="{9C3410F0-661A-465D-AC53-E7B4FD7CF826}">
      <dsp:nvSpPr>
        <dsp:cNvPr id="0" name=""/>
        <dsp:cNvSpPr/>
      </dsp:nvSpPr>
      <dsp:spPr>
        <a:xfrm>
          <a:off x="3140058" y="3840707"/>
          <a:ext cx="1576387" cy="1576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Operations &amp; Maintenance</a:t>
          </a:r>
        </a:p>
      </dsp:txBody>
      <dsp:txXfrm>
        <a:off x="3370915" y="4071564"/>
        <a:ext cx="1114673" cy="1114673"/>
      </dsp:txXfrm>
    </dsp:sp>
    <dsp:sp modelId="{CAA5BD3C-D920-4432-932B-3F5BCDC9651E}">
      <dsp:nvSpPr>
        <dsp:cNvPr id="0" name=""/>
        <dsp:cNvSpPr/>
      </dsp:nvSpPr>
      <dsp:spPr>
        <a:xfrm>
          <a:off x="4874084" y="3840707"/>
          <a:ext cx="2364581" cy="15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Contract with EVSE Vendor</a:t>
          </a:r>
        </a:p>
      </dsp:txBody>
      <dsp:txXfrm>
        <a:off x="4874084" y="3840707"/>
        <a:ext cx="2364581" cy="1576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7E7DF-1902-4075-9A50-5F3AD368491B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Grants</a:t>
          </a:r>
        </a:p>
      </dsp:txBody>
      <dsp:txXfrm>
        <a:off x="4392232" y="3136513"/>
        <a:ext cx="1781934" cy="1531918"/>
      </dsp:txXfrm>
    </dsp:sp>
    <dsp:sp modelId="{16457217-7207-4A59-B4F5-7C8564F6E178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Utility Programs</a:t>
          </a:r>
        </a:p>
      </dsp:txBody>
      <dsp:txXfrm>
        <a:off x="2604759" y="2282937"/>
        <a:ext cx="1076134" cy="1069538"/>
      </dsp:txXfrm>
    </dsp:sp>
    <dsp:sp modelId="{06401E01-1D5E-45C0-B3E8-7BAEB65B7B5D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Tax Credits</a:t>
          </a:r>
        </a:p>
      </dsp:txBody>
      <dsp:txXfrm rot="-20700000">
        <a:off x="3738879" y="704426"/>
        <a:ext cx="1192106" cy="1192106"/>
      </dsp:txXfrm>
    </dsp:sp>
    <dsp:sp modelId="{D50E804E-6454-4C9C-A3C8-DE570A8390F8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758B1-9376-4F56-9187-0BAAACBCA4BE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42B69-B31E-48B2-AEF1-2BF1D82D81A1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F15664-E689-47A7-A45D-8C79274A115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C97F3C-5734-44F0-AEAB-D32FA074269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instructions/i891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gister.gov/documents/2022/12/29/2022-28286/2020-census-qualifying-urban-areas-and-final-criteria-clarificatio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cheqbayrenewables.org%2Fuploads%2F1%2F0%2F9%2F8%2F109801585%2Fev_charging_electric_bill_analysis_xcel.v5protected.xlsx&amp;wdOrigin=BROWSELIN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rural/ev/toolkit/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view.officeapps.live.com/op/view.aspx?src=https%3A%2F%2Fwww.transportation.gov%2Fsites%2Fdot.gov%2Ffiles%2F2023-04%2FRural%2520EV%2520Funding%2520Table.xlsx&amp;wdOrigin=BROWSELINK" TargetMode="External"/><Relationship Id="rId4" Type="http://schemas.openxmlformats.org/officeDocument/2006/relationships/hyperlink" Target="https://www.transportation.gov/rural/ev/toolkit/ev-infrastructure-funding-and-financing/funding-matrix-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newwisconsin.org/evs-for-good/#:~:text=RENEW%20Wisconsin%E2%80%99s%20EVs%20for%20Good%20initiative%20fosters%20the,fossil%20fuels%20and%20onto%20clean%2C%20renewable%20electricity%20sources.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bipartisan-infrastructure-law/regulations/2023-0350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qbayrenewables.org/uploads/1/0/9/8/109801585/project_narrative_final_mergedv8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billebailey2@gmail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heqbayrenewable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10EEA-22E7-0D12-1DFB-EDC2D95C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24D6C5-1CC3-16C3-DF82-3860F6AA8345}"/>
              </a:ext>
            </a:extLst>
          </p:cNvPr>
          <p:cNvSpPr txBox="1"/>
          <p:nvPr/>
        </p:nvSpPr>
        <p:spPr>
          <a:xfrm>
            <a:off x="382753" y="397933"/>
            <a:ext cx="5560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Funding Opportunities for EV Infrastructure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E3CC3-BCE2-980C-2F8D-4D19383646A0}"/>
              </a:ext>
            </a:extLst>
          </p:cNvPr>
          <p:cNvSpPr txBox="1"/>
          <p:nvPr/>
        </p:nvSpPr>
        <p:spPr>
          <a:xfrm>
            <a:off x="382753" y="2466438"/>
            <a:ext cx="528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Ashland County Charges Ahead</a:t>
            </a:r>
          </a:p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Cheq Bay Renewables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97E82-23AA-F3A1-8714-21F1B3ADB530}"/>
              </a:ext>
            </a:extLst>
          </p:cNvPr>
          <p:cNvSpPr txBox="1"/>
          <p:nvPr/>
        </p:nvSpPr>
        <p:spPr>
          <a:xfrm>
            <a:off x="9728199" y="6383867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Clam Lake DCFC</a:t>
            </a:r>
          </a:p>
        </p:txBody>
      </p:sp>
    </p:spTree>
    <p:extLst>
      <p:ext uri="{BB962C8B-B14F-4D97-AF65-F5344CB8AC3E}">
        <p14:creationId xmlns:p14="http://schemas.microsoft.com/office/powerpoint/2010/main" val="60520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BD727-C49D-83D4-E07C-96550FD2F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9" y="2281077"/>
            <a:ext cx="10507541" cy="2295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A87CE-1350-5A8C-F6FA-A8C8FD9302F9}"/>
              </a:ext>
            </a:extLst>
          </p:cNvPr>
          <p:cNvSpPr txBox="1"/>
          <p:nvPr/>
        </p:nvSpPr>
        <p:spPr>
          <a:xfrm>
            <a:off x="1126067" y="5317067"/>
            <a:ext cx="745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Instructions for Form 8911 (01/2023) | Internal Revenue Service (irs.gov)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2491-D886-9BB2-8DD3-0507A1E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Homeowner Alternate Fuel Tax Credit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C1CA-F42B-FAE6-FB14-92A3E341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24952" cy="4023360"/>
          </a:xfrm>
        </p:spPr>
        <p:txBody>
          <a:bodyPr/>
          <a:lstStyle/>
          <a:p>
            <a:r>
              <a:rPr lang="en-US" sz="2800" dirty="0"/>
              <a:t>Must be in eligible census tract (disadvantaged)</a:t>
            </a:r>
          </a:p>
          <a:p>
            <a:pPr lvl="1"/>
            <a:r>
              <a:rPr lang="en-US" sz="2400" dirty="0"/>
              <a:t>20% poverty rate or greater, or</a:t>
            </a:r>
          </a:p>
          <a:p>
            <a:pPr lvl="1"/>
            <a:r>
              <a:rPr lang="en-US" sz="2400" dirty="0"/>
              <a:t>80% of State median income</a:t>
            </a:r>
          </a:p>
          <a:p>
            <a:pPr lvl="1"/>
            <a:endParaRPr lang="en-US" sz="2400" dirty="0"/>
          </a:p>
          <a:p>
            <a:r>
              <a:rPr lang="en-US" sz="2600" dirty="0"/>
              <a:t>Maximum credit smaller of 30% or $1000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CB95B-3398-DE00-2AA8-48DA1CA1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93" y="1845734"/>
            <a:ext cx="3969102" cy="4046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3F295-9C31-8C6C-50A8-68F55ABC85A9}"/>
              </a:ext>
            </a:extLst>
          </p:cNvPr>
          <p:cNvSpPr txBox="1"/>
          <p:nvPr/>
        </p:nvSpPr>
        <p:spPr>
          <a:xfrm>
            <a:off x="7077493" y="5891756"/>
            <a:ext cx="396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Ashland County Disadvantaged Areas (Grey)</a:t>
            </a:r>
          </a:p>
        </p:txBody>
      </p:sp>
    </p:spTree>
    <p:extLst>
      <p:ext uri="{BB962C8B-B14F-4D97-AF65-F5344CB8AC3E}">
        <p14:creationId xmlns:p14="http://schemas.microsoft.com/office/powerpoint/2010/main" val="247824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07D0-AF3C-607B-B759-240075EF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Ashland County Census Tracts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B57D0C-C72D-CFC8-4E96-79D300D2C9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52905"/>
            <a:ext cx="4938712" cy="40094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6C04BF-04A4-464D-FB25-49B76E3D8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38" y="1852905"/>
            <a:ext cx="4937125" cy="40094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B6D0A-F972-413C-3E30-B90E4B24854D}"/>
              </a:ext>
            </a:extLst>
          </p:cNvPr>
          <p:cNvSpPr txBox="1"/>
          <p:nvPr/>
        </p:nvSpPr>
        <p:spPr>
          <a:xfrm>
            <a:off x="1096963" y="5927511"/>
            <a:ext cx="361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50400 Eligible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F3F8C-8CF9-1C78-0F69-82980AB37021}"/>
              </a:ext>
            </a:extLst>
          </p:cNvPr>
          <p:cNvSpPr txBox="1"/>
          <p:nvPr/>
        </p:nvSpPr>
        <p:spPr>
          <a:xfrm>
            <a:off x="6294437" y="5927511"/>
            <a:ext cx="266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50800 Eligible</a:t>
            </a:r>
          </a:p>
        </p:txBody>
      </p:sp>
    </p:spTree>
    <p:extLst>
      <p:ext uri="{BB962C8B-B14F-4D97-AF65-F5344CB8AC3E}">
        <p14:creationId xmlns:p14="http://schemas.microsoft.com/office/powerpoint/2010/main" val="22617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07D0-AF3C-607B-B759-240075EF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Ashland County Census Tracts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B57D0C-C72D-CFC8-4E96-79D300D2C9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63" y="1852905"/>
            <a:ext cx="4938712" cy="40094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6C04BF-04A4-464D-FB25-49B76E3D8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555" y="1852905"/>
            <a:ext cx="4937125" cy="400943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5C1B5-F876-BBBA-5C7C-9A5DD84EB402}"/>
              </a:ext>
            </a:extLst>
          </p:cNvPr>
          <p:cNvSpPr txBox="1"/>
          <p:nvPr/>
        </p:nvSpPr>
        <p:spPr>
          <a:xfrm>
            <a:off x="1096963" y="592043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50300 Not Eligible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2764-7F73-3DC8-F9E7-F27A242200BB}"/>
              </a:ext>
            </a:extLst>
          </p:cNvPr>
          <p:cNvSpPr txBox="1"/>
          <p:nvPr/>
        </p:nvSpPr>
        <p:spPr>
          <a:xfrm>
            <a:off x="6366933" y="593597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50500 Not Eligible</a:t>
            </a:r>
          </a:p>
        </p:txBody>
      </p:sp>
    </p:spTree>
    <p:extLst>
      <p:ext uri="{BB962C8B-B14F-4D97-AF65-F5344CB8AC3E}">
        <p14:creationId xmlns:p14="http://schemas.microsoft.com/office/powerpoint/2010/main" val="42036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07D0-AF3C-607B-B759-240075EF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Ashland County Census Tracts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B57D0C-C72D-CFC8-4E96-79D300D2C9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63" y="1852905"/>
            <a:ext cx="4938712" cy="40094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6C04BF-04A4-464D-FB25-49B76E3D8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555" y="1852905"/>
            <a:ext cx="4937125" cy="400943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5C1B5-F876-BBBA-5C7C-9A5DD84EB402}"/>
              </a:ext>
            </a:extLst>
          </p:cNvPr>
          <p:cNvSpPr txBox="1"/>
          <p:nvPr/>
        </p:nvSpPr>
        <p:spPr>
          <a:xfrm>
            <a:off x="1096963" y="592043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50600 Eligible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2764-7F73-3DC8-F9E7-F27A242200BB}"/>
              </a:ext>
            </a:extLst>
          </p:cNvPr>
          <p:cNvSpPr txBox="1"/>
          <p:nvPr/>
        </p:nvSpPr>
        <p:spPr>
          <a:xfrm>
            <a:off x="6366933" y="593597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50700 Eligible</a:t>
            </a:r>
          </a:p>
        </p:txBody>
      </p:sp>
    </p:spTree>
    <p:extLst>
      <p:ext uri="{BB962C8B-B14F-4D97-AF65-F5344CB8AC3E}">
        <p14:creationId xmlns:p14="http://schemas.microsoft.com/office/powerpoint/2010/main" val="22750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2491-D886-9BB2-8DD3-0507A1E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Business Alternate Fuel Tax Credit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C1CA-F42B-FAE6-FB14-92A3E341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768741" cy="2572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6% tax credit not to exceed $100K</a:t>
            </a:r>
            <a:endParaRPr lang="en-US" sz="2400" dirty="0"/>
          </a:p>
          <a:p>
            <a:r>
              <a:rPr lang="en-US" sz="2800" dirty="0"/>
              <a:t>May be eligible for 30% if wage and apprenticeship requirements met</a:t>
            </a:r>
          </a:p>
          <a:p>
            <a:r>
              <a:rPr lang="en-US" sz="2800" dirty="0"/>
              <a:t>Must be in eligible census tract, </a:t>
            </a:r>
            <a:r>
              <a:rPr lang="en-US" sz="2800" dirty="0">
                <a:solidFill>
                  <a:schemeClr val="accent2"/>
                </a:solidFill>
              </a:rPr>
              <a:t>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Is NOT an urban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CB95B-3398-DE00-2AA8-48DA1CA1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93" y="1845734"/>
            <a:ext cx="3969102" cy="4046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3F295-9C31-8C6C-50A8-68F55ABC85A9}"/>
              </a:ext>
            </a:extLst>
          </p:cNvPr>
          <p:cNvSpPr txBox="1"/>
          <p:nvPr/>
        </p:nvSpPr>
        <p:spPr>
          <a:xfrm>
            <a:off x="7077493" y="5891756"/>
            <a:ext cx="396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Ashland County Disadvantaged Areas (Grey)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CF287-8C8C-2729-B00C-B60A58A9E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3" y="4418339"/>
            <a:ext cx="5768740" cy="1450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BFA4AE-F672-5E81-B189-9589C7CF95C5}"/>
              </a:ext>
            </a:extLst>
          </p:cNvPr>
          <p:cNvSpPr txBox="1"/>
          <p:nvPr/>
        </p:nvSpPr>
        <p:spPr>
          <a:xfrm>
            <a:off x="648103" y="5957446"/>
            <a:ext cx="610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Federal Register :: 2020 Census Qualifying Urban Areas and Final Criteria Clarifications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236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2491-D886-9BB2-8DD3-0507A1E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Elective Pay Alternate Fuel Tax Credit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C1CA-F42B-FAE6-FB14-92A3E341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0" cy="426630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Municipalities, nonprofits, and tribes and now claim tax credit(s)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Use same rules as a business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Previously called Direct Pay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Also applies to renewable energy projects</a:t>
            </a:r>
          </a:p>
        </p:txBody>
      </p:sp>
    </p:spTree>
    <p:extLst>
      <p:ext uri="{BB962C8B-B14F-4D97-AF65-F5344CB8AC3E}">
        <p14:creationId xmlns:p14="http://schemas.microsoft.com/office/powerpoint/2010/main" val="112455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E1E8-79FD-09B0-CED3-495751CF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E4D74-1B1B-70A6-896C-738C721ED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53723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BB56-4A6C-BCAF-C015-3214D7D7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Utility EVSE Programs for Homeowners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4ED01-E18D-BA12-CD8E-69DB58F5F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Bayfield electric cooperative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3958A-60F4-CF66-0C62-D3EE9836D6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Rebate for home chargers</a:t>
            </a:r>
          </a:p>
          <a:p>
            <a:pPr lvl="1"/>
            <a:r>
              <a:rPr lang="en-US" sz="2000" dirty="0"/>
              <a:t>$400 EVSE</a:t>
            </a:r>
          </a:p>
          <a:p>
            <a:pPr lvl="1"/>
            <a:r>
              <a:rPr lang="en-US" sz="2000" dirty="0"/>
              <a:t>$800 Smart EVSE with internal meter</a:t>
            </a:r>
          </a:p>
          <a:p>
            <a:pPr lvl="1"/>
            <a:r>
              <a:rPr lang="en-US" sz="2000" dirty="0"/>
              <a:t>Both options are on load control program</a:t>
            </a:r>
          </a:p>
          <a:p>
            <a:r>
              <a:rPr lang="en-US" sz="2200" dirty="0"/>
              <a:t>Additional programs in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F5D19-64B0-434A-F42F-C6C663DED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Xcel Energy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0917A-DAAB-68D2-3111-C2673D4B7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920108"/>
          </a:xfrm>
        </p:spPr>
        <p:txBody>
          <a:bodyPr/>
          <a:lstStyle/>
          <a:p>
            <a:r>
              <a:rPr lang="en-US" sz="2400" dirty="0"/>
              <a:t>“EV Accelerate at Home”</a:t>
            </a:r>
          </a:p>
          <a:p>
            <a:pPr lvl="1"/>
            <a:r>
              <a:rPr lang="en-US" sz="2000" dirty="0"/>
              <a:t>EVR-1 tariff</a:t>
            </a:r>
          </a:p>
          <a:p>
            <a:pPr lvl="1"/>
            <a:r>
              <a:rPr lang="en-US" sz="2000" dirty="0"/>
              <a:t>Must be under Residential (Rg-1) or Farm Service (Fg-1)</a:t>
            </a:r>
          </a:p>
          <a:p>
            <a:pPr lvl="1"/>
            <a:r>
              <a:rPr lang="en-US" sz="2000" dirty="0"/>
              <a:t>Residential Time-of-Day (Rg-2) or Parallel Generation (Pg-1) is not eligible</a:t>
            </a:r>
          </a:p>
        </p:txBody>
      </p:sp>
    </p:spTree>
    <p:extLst>
      <p:ext uri="{BB962C8B-B14F-4D97-AF65-F5344CB8AC3E}">
        <p14:creationId xmlns:p14="http://schemas.microsoft.com/office/powerpoint/2010/main" val="258218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03CD-60FD-DFB9-78DA-A8F97FCF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Xcel Residential EV Accelerate at Home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BA3301-4D01-9493-F0E8-CF3BABBEA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09" y="1904728"/>
            <a:ext cx="7255006" cy="4255440"/>
          </a:xfrm>
        </p:spPr>
      </p:pic>
    </p:spTree>
    <p:extLst>
      <p:ext uri="{BB962C8B-B14F-4D97-AF65-F5344CB8AC3E}">
        <p14:creationId xmlns:p14="http://schemas.microsoft.com/office/powerpoint/2010/main" val="36247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CD9E93-CBBF-F807-65C1-6291B513D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470796"/>
              </p:ext>
            </p:extLst>
          </p:nvPr>
        </p:nvGraphicFramePr>
        <p:xfrm>
          <a:off x="4189445" y="382554"/>
          <a:ext cx="9144000" cy="568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BC7055-9FED-D52F-8FA5-F79D962935E2}"/>
              </a:ext>
            </a:extLst>
          </p:cNvPr>
          <p:cNvSpPr txBox="1"/>
          <p:nvPr/>
        </p:nvSpPr>
        <p:spPr>
          <a:xfrm>
            <a:off x="821094" y="1623526"/>
            <a:ext cx="3079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Funding depends on who you are </a:t>
            </a:r>
          </a:p>
        </p:txBody>
      </p:sp>
    </p:spTree>
    <p:extLst>
      <p:ext uri="{BB962C8B-B14F-4D97-AF65-F5344CB8AC3E}">
        <p14:creationId xmlns:p14="http://schemas.microsoft.com/office/powerpoint/2010/main" val="238116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CEE7-0429-6A3A-6778-608415DB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 Program Chargers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4EBE3-030F-3F41-C6D4-8092B6E82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0" y="1737360"/>
            <a:ext cx="9809016" cy="4531568"/>
          </a:xfrm>
        </p:spPr>
      </p:pic>
    </p:spTree>
    <p:extLst>
      <p:ext uri="{BB962C8B-B14F-4D97-AF65-F5344CB8AC3E}">
        <p14:creationId xmlns:p14="http://schemas.microsoft.com/office/powerpoint/2010/main" val="179828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262B-BF00-82E3-4AE1-D7446715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 Program Costs/Pricing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0F96D-CC90-253E-5441-2960772C4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7" y="1846263"/>
            <a:ext cx="6541946" cy="4458284"/>
          </a:xfrm>
        </p:spPr>
      </p:pic>
    </p:spTree>
    <p:extLst>
      <p:ext uri="{BB962C8B-B14F-4D97-AF65-F5344CB8AC3E}">
        <p14:creationId xmlns:p14="http://schemas.microsoft.com/office/powerpoint/2010/main" val="369726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06CA-CF33-F010-71A8-B5F256C7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286604"/>
            <a:ext cx="10562122" cy="99974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Residential EVSE Comparison – Initial Installation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B10ECC-8920-A0D1-84D1-94269368E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86608"/>
              </p:ext>
            </p:extLst>
          </p:nvPr>
        </p:nvGraphicFramePr>
        <p:xfrm>
          <a:off x="593558" y="2213811"/>
          <a:ext cx="10434829" cy="335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195">
                  <a:extLst>
                    <a:ext uri="{9D8B030D-6E8A-4147-A177-3AD203B41FA5}">
                      <a16:colId xmlns:a16="http://schemas.microsoft.com/office/drawing/2014/main" val="1504017460"/>
                    </a:ext>
                  </a:extLst>
                </a:gridCol>
                <a:gridCol w="1166026">
                  <a:extLst>
                    <a:ext uri="{9D8B030D-6E8A-4147-A177-3AD203B41FA5}">
                      <a16:colId xmlns:a16="http://schemas.microsoft.com/office/drawing/2014/main" val="379629437"/>
                    </a:ext>
                  </a:extLst>
                </a:gridCol>
                <a:gridCol w="1405966">
                  <a:extLst>
                    <a:ext uri="{9D8B030D-6E8A-4147-A177-3AD203B41FA5}">
                      <a16:colId xmlns:a16="http://schemas.microsoft.com/office/drawing/2014/main" val="2672549876"/>
                    </a:ext>
                  </a:extLst>
                </a:gridCol>
                <a:gridCol w="1405966">
                  <a:extLst>
                    <a:ext uri="{9D8B030D-6E8A-4147-A177-3AD203B41FA5}">
                      <a16:colId xmlns:a16="http://schemas.microsoft.com/office/drawing/2014/main" val="3365791833"/>
                    </a:ext>
                  </a:extLst>
                </a:gridCol>
                <a:gridCol w="1297205">
                  <a:extLst>
                    <a:ext uri="{9D8B030D-6E8A-4147-A177-3AD203B41FA5}">
                      <a16:colId xmlns:a16="http://schemas.microsoft.com/office/drawing/2014/main" val="3852122811"/>
                    </a:ext>
                  </a:extLst>
                </a:gridCol>
                <a:gridCol w="1501259">
                  <a:extLst>
                    <a:ext uri="{9D8B030D-6E8A-4147-A177-3AD203B41FA5}">
                      <a16:colId xmlns:a16="http://schemas.microsoft.com/office/drawing/2014/main" val="2616384057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689403720"/>
                    </a:ext>
                  </a:extLst>
                </a:gridCol>
              </a:tblGrid>
              <a:tr h="437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Charger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EVSE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EVSE Setup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240v to Charger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Utility Rebate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Tax Credit (if eligible)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651759"/>
                  </a:ext>
                </a:extLst>
              </a:tr>
              <a:tr h="875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Xcel - EVR-1 JuiceBox 40a, 9.6kW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$780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Included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$500?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</a:rPr>
                        <a:t>($384)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$896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4643803"/>
                  </a:ext>
                </a:extLst>
              </a:tr>
              <a:tr h="875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Xcel – Rg-1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JuiceBox 40a, 9.6kW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$617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$150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$500?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</a:rPr>
                        <a:t>($380)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$887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970738"/>
                  </a:ext>
                </a:extLst>
              </a:tr>
              <a:tr h="875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Bayfield Electric – JuiceBox 40a, 9.6kW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$617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$150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$500?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($800)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</a:rPr>
                        <a:t>($140)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$327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45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79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06CA-CF33-F010-71A8-B5F256C7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286604"/>
            <a:ext cx="10562122" cy="99974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Residential EVSE Comparison – After Installation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B10ECC-8920-A0D1-84D1-94269368E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983890"/>
              </p:ext>
            </p:extLst>
          </p:nvPr>
        </p:nvGraphicFramePr>
        <p:xfrm>
          <a:off x="593558" y="1989222"/>
          <a:ext cx="10562122" cy="4097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653">
                  <a:extLst>
                    <a:ext uri="{9D8B030D-6E8A-4147-A177-3AD203B41FA5}">
                      <a16:colId xmlns:a16="http://schemas.microsoft.com/office/drawing/2014/main" val="1504017460"/>
                    </a:ext>
                  </a:extLst>
                </a:gridCol>
                <a:gridCol w="1973178">
                  <a:extLst>
                    <a:ext uri="{9D8B030D-6E8A-4147-A177-3AD203B41FA5}">
                      <a16:colId xmlns:a16="http://schemas.microsoft.com/office/drawing/2014/main" val="379629437"/>
                    </a:ext>
                  </a:extLst>
                </a:gridCol>
                <a:gridCol w="1122948">
                  <a:extLst>
                    <a:ext uri="{9D8B030D-6E8A-4147-A177-3AD203B41FA5}">
                      <a16:colId xmlns:a16="http://schemas.microsoft.com/office/drawing/2014/main" val="2672549876"/>
                    </a:ext>
                  </a:extLst>
                </a:gridCol>
                <a:gridCol w="3407343">
                  <a:extLst>
                    <a:ext uri="{9D8B030D-6E8A-4147-A177-3AD203B41FA5}">
                      <a16:colId xmlns:a16="http://schemas.microsoft.com/office/drawing/2014/main" val="3365791833"/>
                    </a:ext>
                  </a:extLst>
                </a:gridCol>
              </a:tblGrid>
              <a:tr h="898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 Tariff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Miles Driven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kWh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kWh $ if Charge at Night  or Weekends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651759"/>
                  </a:ext>
                </a:extLst>
              </a:tr>
              <a:tr h="799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Xcel - EVR-1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 Sedan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3,750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4643803"/>
                  </a:ext>
                </a:extLst>
              </a:tr>
              <a:tr h="799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Xcel – Rg-1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 Sedan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3,750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970738"/>
                  </a:ext>
                </a:extLst>
              </a:tr>
              <a:tr h="799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Bayfield Electric Cooperative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 Sedan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458946"/>
                  </a:ext>
                </a:extLst>
              </a:tr>
              <a:tr h="799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Xcel or BEC with 3.1 kW Solar PV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061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80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D0D9-FF09-8C7D-652D-B378C500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Xcel’s Commercial EV Program (EVC-1)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6401-8A37-181F-723A-7B2DC8D26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Embedded Program Credits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Off-peak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Demand Charges</a:t>
            </a:r>
          </a:p>
          <a:p>
            <a:pPr marL="658368" lvl="1" indent="-457200">
              <a:buFont typeface="+mj-lt"/>
              <a:buAutoNum type="alphaLcParenR"/>
            </a:pPr>
            <a:r>
              <a:rPr lang="en-US" sz="2000" dirty="0"/>
              <a:t>Demand Limiters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9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0B13-C7A1-AD0E-2F79-554B4367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Xcel’s Commercial EV Program (EVC-1)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6EC6-3675-C2D0-9592-96E467BC2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223311" cy="20204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Embedded Program Credits - Example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A2E317-DCC2-CECF-C876-9920841857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0467724"/>
              </p:ext>
            </p:extLst>
          </p:nvPr>
        </p:nvGraphicFramePr>
        <p:xfrm>
          <a:off x="1097280" y="3249143"/>
          <a:ext cx="10058400" cy="145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765027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66718702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1874844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0865007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76737763"/>
                    </a:ext>
                  </a:extLst>
                </a:gridCol>
              </a:tblGrid>
              <a:tr h="918570">
                <a:tc>
                  <a:txBody>
                    <a:bodyPr/>
                    <a:lstStyle/>
                    <a:p>
                      <a:r>
                        <a:rPr lang="en-US" sz="2400" dirty="0"/>
                        <a:t>Total Cost   </a:t>
                      </a:r>
                    </a:p>
                    <a:p>
                      <a:r>
                        <a:rPr lang="en-US" sz="2400" dirty="0"/>
                        <a:t>4-port L2 &amp; 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Cost Share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Xcel Program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Cost to Site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00072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$276,553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($221,243)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($55,311)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($58,097)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821063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73DCC254-BB14-765E-A6C2-C12D7877FCA4}"/>
              </a:ext>
            </a:extLst>
          </p:cNvPr>
          <p:cNvSpPr/>
          <p:nvPr/>
        </p:nvSpPr>
        <p:spPr>
          <a:xfrm>
            <a:off x="7662333" y="2201334"/>
            <a:ext cx="618067" cy="939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0B13-C7A1-AD0E-2F79-554B4367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Xcel’s Commercial EV Program (EVC-1)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6EC6-3675-C2D0-9592-96E467BC2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8" cy="202041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Off-peak Rates – Example Bayfield County Fleet 2022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50B864-BF37-F550-B2C7-386CBEAF76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4735675"/>
              </p:ext>
            </p:extLst>
          </p:nvPr>
        </p:nvGraphicFramePr>
        <p:xfrm>
          <a:off x="1068489" y="3866148"/>
          <a:ext cx="10058398" cy="1476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978">
                  <a:extLst>
                    <a:ext uri="{9D8B030D-6E8A-4147-A177-3AD203B41FA5}">
                      <a16:colId xmlns:a16="http://schemas.microsoft.com/office/drawing/2014/main" val="3926652164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312118053"/>
                    </a:ext>
                  </a:extLst>
                </a:gridCol>
                <a:gridCol w="2085251">
                  <a:extLst>
                    <a:ext uri="{9D8B030D-6E8A-4147-A177-3AD203B41FA5}">
                      <a16:colId xmlns:a16="http://schemas.microsoft.com/office/drawing/2014/main" val="208785783"/>
                    </a:ext>
                  </a:extLst>
                </a:gridCol>
                <a:gridCol w="2367085">
                  <a:extLst>
                    <a:ext uri="{9D8B030D-6E8A-4147-A177-3AD203B41FA5}">
                      <a16:colId xmlns:a16="http://schemas.microsoft.com/office/drawing/2014/main" val="4283867244"/>
                    </a:ext>
                  </a:extLst>
                </a:gridCol>
                <a:gridCol w="1543751">
                  <a:extLst>
                    <a:ext uri="{9D8B030D-6E8A-4147-A177-3AD203B41FA5}">
                      <a16:colId xmlns:a16="http://schemas.microsoft.com/office/drawing/2014/main" val="606628587"/>
                    </a:ext>
                  </a:extLst>
                </a:gridCol>
              </a:tblGrid>
              <a:tr h="101639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Miles driven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2022 cost of gasoline ($3.60/gal)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 of off-peak electricity equivalent ($0.056/kWh)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2022 EV Savings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62847"/>
                  </a:ext>
                </a:extLst>
              </a:tr>
              <a:tr h="459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Bayfield County fleet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345,900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$41,508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$4,843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0" marR="8210" marT="8210" marB="0" anchor="b"/>
                </a:tc>
                <a:extLst>
                  <a:ext uri="{0D108BD9-81ED-4DB2-BD59-A6C34878D82A}">
                    <a16:rowId xmlns:a16="http://schemas.microsoft.com/office/drawing/2014/main" val="82406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60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0B13-C7A1-AD0E-2F79-554B4367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Xcel’s Commercial EV Program (EVC-1)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6EC6-3675-C2D0-9592-96E467BC2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3305389" cy="202041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/>
              <a:t>Demand Charges</a:t>
            </a:r>
          </a:p>
          <a:p>
            <a:pPr marL="201168" lvl="1" indent="0">
              <a:buNone/>
            </a:pPr>
            <a:r>
              <a:rPr lang="en-US" sz="2400" b="1" dirty="0"/>
              <a:t>- Demand Limiters</a:t>
            </a:r>
          </a:p>
          <a:p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8CB0C50-40C8-C09A-24E5-F9D367FFFF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3655908"/>
              </p:ext>
            </p:extLst>
          </p:nvPr>
        </p:nvGraphicFramePr>
        <p:xfrm>
          <a:off x="1097278" y="4621547"/>
          <a:ext cx="10058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674470980"/>
                    </a:ext>
                  </a:extLst>
                </a:gridCol>
                <a:gridCol w="1430958">
                  <a:extLst>
                    <a:ext uri="{9D8B030D-6E8A-4147-A177-3AD203B41FA5}">
                      <a16:colId xmlns:a16="http://schemas.microsoft.com/office/drawing/2014/main" val="589216329"/>
                    </a:ext>
                  </a:extLst>
                </a:gridCol>
                <a:gridCol w="2592402">
                  <a:extLst>
                    <a:ext uri="{9D8B030D-6E8A-4147-A177-3AD203B41FA5}">
                      <a16:colId xmlns:a16="http://schemas.microsoft.com/office/drawing/2014/main" val="268347796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35196556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191014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4-port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Demand Charge On-peak Summer ($13/kW)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Adjusted Demand 150 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Adjusted Demand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03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L3 &amp; 2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 (1800kWh/150)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4889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E6BF0F3-0150-0C83-AF60-589B438B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52103"/>
              </p:ext>
            </p:extLst>
          </p:nvPr>
        </p:nvGraphicFramePr>
        <p:xfrm>
          <a:off x="5511801" y="1987261"/>
          <a:ext cx="558292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974">
                  <a:extLst>
                    <a:ext uri="{9D8B030D-6E8A-4147-A177-3AD203B41FA5}">
                      <a16:colId xmlns:a16="http://schemas.microsoft.com/office/drawing/2014/main" val="3199386124"/>
                    </a:ext>
                  </a:extLst>
                </a:gridCol>
                <a:gridCol w="1860974">
                  <a:extLst>
                    <a:ext uri="{9D8B030D-6E8A-4147-A177-3AD203B41FA5}">
                      <a16:colId xmlns:a16="http://schemas.microsoft.com/office/drawing/2014/main" val="3712422252"/>
                    </a:ext>
                  </a:extLst>
                </a:gridCol>
                <a:gridCol w="1860974">
                  <a:extLst>
                    <a:ext uri="{9D8B030D-6E8A-4147-A177-3AD203B41FA5}">
                      <a16:colId xmlns:a16="http://schemas.microsoft.com/office/drawing/2014/main" val="2737955215"/>
                    </a:ext>
                  </a:extLst>
                </a:gridCol>
              </a:tblGrid>
              <a:tr h="607050">
                <a:tc>
                  <a:txBody>
                    <a:bodyPr/>
                    <a:lstStyle/>
                    <a:p>
                      <a:r>
                        <a:rPr lang="en-US" dirty="0"/>
                        <a:t>Charging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 Hours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kWh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50907"/>
                  </a:ext>
                </a:extLst>
              </a:tr>
              <a:tr h="346886">
                <a:tc>
                  <a:txBody>
                    <a:bodyPr/>
                    <a:lstStyle/>
                    <a:p>
                      <a:r>
                        <a:rPr lang="en-US" dirty="0"/>
                        <a:t>Two L3 150kW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00036"/>
                  </a:ext>
                </a:extLst>
              </a:tr>
              <a:tr h="346886">
                <a:tc>
                  <a:txBody>
                    <a:bodyPr/>
                    <a:lstStyle/>
                    <a:p>
                      <a:r>
                        <a:rPr lang="en-US" dirty="0"/>
                        <a:t>Two L2 15kW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41376"/>
                  </a:ext>
                </a:extLst>
              </a:tr>
              <a:tr h="346886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638211"/>
                  </a:ext>
                </a:extLst>
              </a:tr>
              <a:tr h="346886">
                <a:tc gridSpan="2">
                  <a:txBody>
                    <a:bodyPr/>
                    <a:lstStyle/>
                    <a:p>
                      <a:r>
                        <a:rPr lang="en-US" dirty="0"/>
                        <a:t>Revenue at $0.30/kWh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1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572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8593-D153-F3F0-25A6-794CF0A4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CBR Tool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2D2300-BCFC-49BB-9E32-A7FE57C67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7" y="2043505"/>
            <a:ext cx="7629783" cy="30957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DBEBD-B324-0388-D3A2-FB3CF5AC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EVSE capacity and estimated hours used – results Xcel electric bill and rate per kWh: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ev_charging_electric_bill_analysis_xcel.v5protected.xlsx (live.com)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34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FCC5-B1A2-6B3A-213C-612D0F60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2717800" cy="70950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GRANTS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DACEE6-732B-E17D-0A3F-2D8B55683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176" y="113669"/>
            <a:ext cx="5178822" cy="61915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E91E-DE7F-8B19-D315-F3AEF87C5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03867"/>
            <a:ext cx="3200400" cy="5001337"/>
          </a:xfrm>
        </p:spPr>
        <p:txBody>
          <a:bodyPr>
            <a:normAutofit/>
          </a:bodyPr>
          <a:lstStyle/>
          <a:p>
            <a:r>
              <a:rPr lang="en-US" sz="2400" dirty="0"/>
              <a:t>Rural EV Toolkit:  </a:t>
            </a:r>
            <a:r>
              <a:rPr lang="en-US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EV Toolkit (PDF Version) | US Department of Transportation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/>
              <a:t>Funding Table: </a:t>
            </a:r>
            <a:r>
              <a:rPr lang="en-US" sz="22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EV Infrastructure Funding Table (PDF Version) | US Department of Transportation</a:t>
            </a:r>
            <a:endParaRPr lang="en-US" sz="22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Funding Table: 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EV Funding Table.xlsx (live.com)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5D5EB-FB70-F22D-9EE2-67DBE6A8368D}"/>
              </a:ext>
            </a:extLst>
          </p:cNvPr>
          <p:cNvSpPr txBox="1"/>
          <p:nvPr/>
        </p:nvSpPr>
        <p:spPr>
          <a:xfrm>
            <a:off x="5619176" y="6374999"/>
            <a:ext cx="517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 Grant or Loan Programs Listed</a:t>
            </a:r>
          </a:p>
        </p:txBody>
      </p:sp>
    </p:spTree>
    <p:extLst>
      <p:ext uri="{BB962C8B-B14F-4D97-AF65-F5344CB8AC3E}">
        <p14:creationId xmlns:p14="http://schemas.microsoft.com/office/powerpoint/2010/main" val="429141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0E91ED-586D-1D13-9D3C-9A79C0004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8078"/>
              </p:ext>
            </p:extLst>
          </p:nvPr>
        </p:nvGraphicFramePr>
        <p:xfrm>
          <a:off x="3209731" y="719666"/>
          <a:ext cx="81632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7B0DF1-B089-086C-DAF3-601FED82195E}"/>
              </a:ext>
            </a:extLst>
          </p:cNvPr>
          <p:cNvSpPr txBox="1"/>
          <p:nvPr/>
        </p:nvSpPr>
        <p:spPr>
          <a:xfrm>
            <a:off x="681135" y="1306285"/>
            <a:ext cx="25939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Incentives depend on your utility</a:t>
            </a:r>
          </a:p>
        </p:txBody>
      </p:sp>
    </p:spTree>
    <p:extLst>
      <p:ext uri="{BB962C8B-B14F-4D97-AF65-F5344CB8AC3E}">
        <p14:creationId xmlns:p14="http://schemas.microsoft.com/office/powerpoint/2010/main" val="3929777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77D8C-E10F-D3A7-CC87-EB12A366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3879"/>
            <a:ext cx="12192000" cy="53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4370-BD35-53F8-43E7-6EE9BD2C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some Grants for EVSE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7B404-DCE3-47E3-7D02-0F64A352A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Municipalities and tribes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7B34C-9B26-B12F-4D26-9C197CB264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U.S. Department of Transportation – Charging and Refueling Infrastructure (CFI)</a:t>
            </a:r>
          </a:p>
          <a:p>
            <a:r>
              <a:rPr lang="en-US" sz="2400" dirty="0"/>
              <a:t>WI Department of Transportation – Wisconsin Electric Vehicle Infrastructure (WEVI) </a:t>
            </a:r>
            <a:r>
              <a:rPr lang="en-US" sz="2400" dirty="0">
                <a:solidFill>
                  <a:schemeClr val="accent2"/>
                </a:solidFill>
              </a:rPr>
              <a:t>(Next month topic)</a:t>
            </a:r>
          </a:p>
          <a:p>
            <a:r>
              <a:rPr lang="en-US" sz="2400" dirty="0"/>
              <a:t>VW Funds – Through State of WI, details TBD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EEA38-D000-27EB-5D72-DDBFDB5D4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Nonprofits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669D6-1DB6-D633-8E42-D9CB3AF47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846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EVs for Good - </a:t>
            </a:r>
            <a:r>
              <a:rPr lang="en-US" dirty="0">
                <a:hlinkClick r:id="rId2"/>
              </a:rPr>
              <a:t>EVs for Good - RENEW Wisconsin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42651-403B-688B-34B0-82710F0AD29A}"/>
              </a:ext>
            </a:extLst>
          </p:cNvPr>
          <p:cNvSpPr txBox="1"/>
          <p:nvPr/>
        </p:nvSpPr>
        <p:spPr>
          <a:xfrm>
            <a:off x="6217920" y="3596997"/>
            <a:ext cx="443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farms and rural business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F1055-988D-6688-C284-277590E1532D}"/>
              </a:ext>
            </a:extLst>
          </p:cNvPr>
          <p:cNvSpPr txBox="1"/>
          <p:nvPr/>
        </p:nvSpPr>
        <p:spPr>
          <a:xfrm>
            <a:off x="6217919" y="4165104"/>
            <a:ext cx="518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USDA Rural Energy for America Program (REAP)</a:t>
            </a:r>
          </a:p>
        </p:txBody>
      </p:sp>
    </p:spTree>
    <p:extLst>
      <p:ext uri="{BB962C8B-B14F-4D97-AF65-F5344CB8AC3E}">
        <p14:creationId xmlns:p14="http://schemas.microsoft.com/office/powerpoint/2010/main" val="122385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E48D-CD6D-2282-8433-BE94D142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DOT (FHWA) CFI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79DB-0D47-7093-CC55-11DD46C7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</a:t>
            </a:r>
            <a:r>
              <a:rPr lang="en-US" sz="26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700M in two separate categories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$350M Corridor Program, 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$350M Community Program</a:t>
            </a:r>
          </a:p>
          <a:p>
            <a:r>
              <a:rPr lang="en-US" sz="2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Either program must comply with </a:t>
            </a:r>
            <a:r>
              <a:rPr lang="en-US" sz="2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NEVI Standards and Requirements</a:t>
            </a:r>
            <a:endParaRPr lang="en-US" sz="2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4-port minimum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Public access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Contactless payment methods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Connector types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Etc.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1168" lvl="1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3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8A7D-B04E-63F9-3E9D-8F1514DE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FWHA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18A1-B13F-DF14-03CC-DC12B44F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Carbon Reduction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Equity &amp; Justive40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Workforce Development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Accessibility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93F6-3959-D572-D302-8C37C779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CFI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C9CD-2D04-3D78-F7A8-35280F7D0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Eligible applicants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505EE-28B0-D400-EABF-B2393E3A12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units of government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501D-23D5-F4C3-B917-79C944E3A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Few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1EB54-58B6-D8A5-5474-AEA00B12C0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80% grant/ 20% cost share</a:t>
            </a:r>
          </a:p>
          <a:p>
            <a:r>
              <a:rPr lang="en-US" sz="2800" dirty="0"/>
              <a:t>All aspects of an EVSE project are eligible expenses</a:t>
            </a:r>
          </a:p>
          <a:p>
            <a:r>
              <a:rPr lang="en-US" sz="2800" dirty="0"/>
              <a:t>Community Program can use funds for secondary roads</a:t>
            </a:r>
          </a:p>
          <a:p>
            <a:r>
              <a:rPr lang="en-US" sz="2800" dirty="0"/>
              <a:t>Minimum grant $500K, maximum $15M</a:t>
            </a:r>
          </a:p>
        </p:txBody>
      </p:sp>
    </p:spTree>
    <p:extLst>
      <p:ext uri="{BB962C8B-B14F-4D97-AF65-F5344CB8AC3E}">
        <p14:creationId xmlns:p14="http://schemas.microsoft.com/office/powerpoint/2010/main" val="2373402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6B26-E7BB-BBB7-FEE4-6E71740A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CFI Grant Writing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89D8-2660-1B06-47B5-2B3CF4CC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Extensive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narrative requirements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Budget information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Merit Criteria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Climate Change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Equity, Community Engagement, and Justice40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Workforce Development, Job Quality and Wealth Creation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CFI Program Vision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Readiness and Environmental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19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06B6-1701-35BA-47B2-E092AB2C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DOT CFI GRANT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85F7D-42DE-884A-ED57-86D461429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is going to take the lead?</a:t>
            </a:r>
          </a:p>
          <a:p>
            <a:pPr lvl="1"/>
            <a:r>
              <a:rPr lang="en-US" sz="2400" dirty="0"/>
              <a:t>Narrative research and writing: 80-100 hours (or more?)</a:t>
            </a:r>
          </a:p>
          <a:p>
            <a:pPr lvl="1"/>
            <a:r>
              <a:rPr lang="en-US" sz="2400" dirty="0"/>
              <a:t>Community engagement:  40 hours (or more?)</a:t>
            </a:r>
          </a:p>
          <a:p>
            <a:pPr lvl="2"/>
            <a:r>
              <a:rPr lang="en-US" sz="2000" dirty="0"/>
              <a:t>Town meeting</a:t>
            </a:r>
          </a:p>
          <a:p>
            <a:pPr lvl="2"/>
            <a:r>
              <a:rPr lang="en-US" sz="2000" dirty="0"/>
              <a:t>City Council meeting</a:t>
            </a:r>
          </a:p>
          <a:p>
            <a:pPr lvl="2"/>
            <a:r>
              <a:rPr lang="en-US" sz="2000" dirty="0"/>
              <a:t>County Board meetings</a:t>
            </a:r>
          </a:p>
          <a:p>
            <a:pPr lvl="2"/>
            <a:r>
              <a:rPr lang="en-US" sz="2000" dirty="0"/>
              <a:t>Various committee meetings</a:t>
            </a:r>
          </a:p>
          <a:p>
            <a:pPr lvl="2"/>
            <a:r>
              <a:rPr lang="en-US" sz="2000" dirty="0"/>
              <a:t>Meeting with site hosts</a:t>
            </a:r>
          </a:p>
          <a:p>
            <a:pPr lvl="1"/>
            <a:r>
              <a:rPr lang="en-US" sz="2400" dirty="0"/>
              <a:t>Engage with utilities:  10-15 hours</a:t>
            </a:r>
          </a:p>
        </p:txBody>
      </p:sp>
    </p:spTree>
    <p:extLst>
      <p:ext uri="{BB962C8B-B14F-4D97-AF65-F5344CB8AC3E}">
        <p14:creationId xmlns:p14="http://schemas.microsoft.com/office/powerpoint/2010/main" val="3888908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D74D-2497-F4A3-1A6B-E54607EC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CFI Example – Bayfield County </a:t>
            </a:r>
            <a:r>
              <a:rPr lang="en-US" sz="4000" dirty="0"/>
              <a:t>Submitted June 13,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AECC1-8168-B9C9-220D-5E309F26E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Key ingredients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4D0BC-53C2-1F43-8740-D96C44DF6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11 sites with 4 ports each</a:t>
            </a:r>
          </a:p>
          <a:p>
            <a:r>
              <a:rPr lang="en-US" dirty="0"/>
              <a:t>Mix of Level-2 and Level-3 chargers</a:t>
            </a:r>
          </a:p>
          <a:p>
            <a:r>
              <a:rPr lang="en-US" dirty="0"/>
              <a:t>All sites in Xcel Energy territory</a:t>
            </a:r>
          </a:p>
          <a:p>
            <a:r>
              <a:rPr lang="en-US" dirty="0"/>
              <a:t>Xcel’s commercial EV tariff (EVC-1) has Program Credits which covers the 20% cost share</a:t>
            </a:r>
          </a:p>
          <a:p>
            <a:r>
              <a:rPr lang="en-US" dirty="0"/>
              <a:t>Xcel has “demand limiter” formula in tariffs to reduce demand charges for small usage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09E42-AF8E-39AE-7C9E-940C4DA28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8816F-EBF4-CAEB-1D3A-B0D54B4696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Ownership transfers from Bayfield County to 11 site owners</a:t>
            </a:r>
          </a:p>
          <a:p>
            <a:r>
              <a:rPr lang="en-US" dirty="0"/>
              <a:t>No cost to site owners</a:t>
            </a:r>
          </a:p>
          <a:p>
            <a:r>
              <a:rPr lang="en-US" dirty="0"/>
              <a:t>First 5-years of O&amp;M covered by project</a:t>
            </a:r>
          </a:p>
          <a:p>
            <a:r>
              <a:rPr lang="en-US" dirty="0"/>
              <a:t>Electric bills covered by paying customers</a:t>
            </a:r>
          </a:p>
          <a:p>
            <a:r>
              <a:rPr lang="en-US" dirty="0"/>
              <a:t>One L2 charger used one hour/day = $22K in annual economic benefit to community</a:t>
            </a:r>
          </a:p>
        </p:txBody>
      </p:sp>
    </p:spTree>
    <p:extLst>
      <p:ext uri="{BB962C8B-B14F-4D97-AF65-F5344CB8AC3E}">
        <p14:creationId xmlns:p14="http://schemas.microsoft.com/office/powerpoint/2010/main" val="3568498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FF283A-6014-170D-4395-3D040A3EA96F}"/>
              </a:ext>
            </a:extLst>
          </p:cNvPr>
          <p:cNvSpPr txBox="1"/>
          <p:nvPr/>
        </p:nvSpPr>
        <p:spPr>
          <a:xfrm>
            <a:off x="1058780" y="5943236"/>
            <a:ext cx="43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Bayfield County DOT CFI 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791CEA-A778-C4B7-F2FE-765425B7B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71417"/>
              </p:ext>
            </p:extLst>
          </p:nvPr>
        </p:nvGraphicFramePr>
        <p:xfrm>
          <a:off x="850232" y="689810"/>
          <a:ext cx="10571747" cy="5069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468">
                  <a:extLst>
                    <a:ext uri="{9D8B030D-6E8A-4147-A177-3AD203B41FA5}">
                      <a16:colId xmlns:a16="http://schemas.microsoft.com/office/drawing/2014/main" val="1610361233"/>
                    </a:ext>
                  </a:extLst>
                </a:gridCol>
                <a:gridCol w="1219817">
                  <a:extLst>
                    <a:ext uri="{9D8B030D-6E8A-4147-A177-3AD203B41FA5}">
                      <a16:colId xmlns:a16="http://schemas.microsoft.com/office/drawing/2014/main" val="3675949029"/>
                    </a:ext>
                  </a:extLst>
                </a:gridCol>
                <a:gridCol w="1182545">
                  <a:extLst>
                    <a:ext uri="{9D8B030D-6E8A-4147-A177-3AD203B41FA5}">
                      <a16:colId xmlns:a16="http://schemas.microsoft.com/office/drawing/2014/main" val="3315171975"/>
                    </a:ext>
                  </a:extLst>
                </a:gridCol>
                <a:gridCol w="1460392">
                  <a:extLst>
                    <a:ext uri="{9D8B030D-6E8A-4147-A177-3AD203B41FA5}">
                      <a16:colId xmlns:a16="http://schemas.microsoft.com/office/drawing/2014/main" val="2707680223"/>
                    </a:ext>
                  </a:extLst>
                </a:gridCol>
                <a:gridCol w="1219817">
                  <a:extLst>
                    <a:ext uri="{9D8B030D-6E8A-4147-A177-3AD203B41FA5}">
                      <a16:colId xmlns:a16="http://schemas.microsoft.com/office/drawing/2014/main" val="2416059419"/>
                    </a:ext>
                  </a:extLst>
                </a:gridCol>
                <a:gridCol w="1423120">
                  <a:extLst>
                    <a:ext uri="{9D8B030D-6E8A-4147-A177-3AD203B41FA5}">
                      <a16:colId xmlns:a16="http://schemas.microsoft.com/office/drawing/2014/main" val="1321952894"/>
                    </a:ext>
                  </a:extLst>
                </a:gridCol>
                <a:gridCol w="1321468">
                  <a:extLst>
                    <a:ext uri="{9D8B030D-6E8A-4147-A177-3AD203B41FA5}">
                      <a16:colId xmlns:a16="http://schemas.microsoft.com/office/drawing/2014/main" val="41599638"/>
                    </a:ext>
                  </a:extLst>
                </a:gridCol>
                <a:gridCol w="1423120">
                  <a:extLst>
                    <a:ext uri="{9D8B030D-6E8A-4147-A177-3AD203B41FA5}">
                      <a16:colId xmlns:a16="http://schemas.microsoft.com/office/drawing/2014/main" val="3845794037"/>
                    </a:ext>
                  </a:extLst>
                </a:gridCol>
              </a:tblGrid>
              <a:tr h="11579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Site 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Engineering &amp; Distribution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 Supply Infrastructure (EVSI)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 Supply Equipment (EVSE)+O&amp;M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Safety Equipment. ADA Compliance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County Administration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Contingency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Site 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485031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Ashland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$26,500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$224,121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$34,868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$383,544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7164216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Bayfield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$18,500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$25,141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$276,553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3177704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$19,000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$25,191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$277,103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0523740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Cornucopia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$12,500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$24,541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$269,953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1678775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Drummond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$14,500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$6,360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$24,791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$272,703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1863515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Grandview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$8,500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$24,141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$265,553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4711552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Herbster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$23,491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$258,403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1962788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Lakewood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$13,750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$24,666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$271,328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0898637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 Cliff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$23,991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$263,903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443908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Washburn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$9,500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$224,121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$7,860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$33,168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$364,844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3655306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Port Wing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$74,900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$136,387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$6,360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$25,891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$284,803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2793142"/>
                  </a:ext>
                </a:extLst>
              </a:tr>
              <a:tr h="283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Subtotal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$155,250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$823,900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$1,675,725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$71,460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$277,034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$3,047,369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1135567"/>
                  </a:ext>
                </a:extLst>
              </a:tr>
              <a:tr h="514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% of 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98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644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DA102-0317-89F2-1927-7B50617E7AFA}"/>
              </a:ext>
            </a:extLst>
          </p:cNvPr>
          <p:cNvSpPr txBox="1"/>
          <p:nvPr/>
        </p:nvSpPr>
        <p:spPr>
          <a:xfrm>
            <a:off x="689810" y="5791203"/>
            <a:ext cx="490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Bayfield County DOT CFI Budget (continued)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99C264-FD7C-807A-D3DB-97372D43E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20703"/>
              </p:ext>
            </p:extLst>
          </p:nvPr>
        </p:nvGraphicFramePr>
        <p:xfrm>
          <a:off x="689810" y="697465"/>
          <a:ext cx="10812380" cy="5093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139">
                  <a:extLst>
                    <a:ext uri="{9D8B030D-6E8A-4147-A177-3AD203B41FA5}">
                      <a16:colId xmlns:a16="http://schemas.microsoft.com/office/drawing/2014/main" val="2693873014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909703984"/>
                    </a:ext>
                  </a:extLst>
                </a:gridCol>
                <a:gridCol w="1616805">
                  <a:extLst>
                    <a:ext uri="{9D8B030D-6E8A-4147-A177-3AD203B41FA5}">
                      <a16:colId xmlns:a16="http://schemas.microsoft.com/office/drawing/2014/main" val="1786001763"/>
                    </a:ext>
                  </a:extLst>
                </a:gridCol>
                <a:gridCol w="1616805">
                  <a:extLst>
                    <a:ext uri="{9D8B030D-6E8A-4147-A177-3AD203B41FA5}">
                      <a16:colId xmlns:a16="http://schemas.microsoft.com/office/drawing/2014/main" val="577937465"/>
                    </a:ext>
                  </a:extLst>
                </a:gridCol>
                <a:gridCol w="1818905">
                  <a:extLst>
                    <a:ext uri="{9D8B030D-6E8A-4147-A177-3AD203B41FA5}">
                      <a16:colId xmlns:a16="http://schemas.microsoft.com/office/drawing/2014/main" val="2091019042"/>
                    </a:ext>
                  </a:extLst>
                </a:gridCol>
                <a:gridCol w="1414704">
                  <a:extLst>
                    <a:ext uri="{9D8B030D-6E8A-4147-A177-3AD203B41FA5}">
                      <a16:colId xmlns:a16="http://schemas.microsoft.com/office/drawing/2014/main" val="1235982678"/>
                    </a:ext>
                  </a:extLst>
                </a:gridCol>
                <a:gridCol w="1319268">
                  <a:extLst>
                    <a:ext uri="{9D8B030D-6E8A-4147-A177-3AD203B41FA5}">
                      <a16:colId xmlns:a16="http://schemas.microsoft.com/office/drawing/2014/main" val="2507884982"/>
                    </a:ext>
                  </a:extLst>
                </a:gridCol>
              </a:tblGrid>
              <a:tr h="1151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Site 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with Contingency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Grant Request 80%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20% Cost Share Requirement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Est. Xcel Program Credit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Excess Program Credit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Site Owner NET COST ESTIMATE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869850"/>
                  </a:ext>
                </a:extLst>
              </a:tr>
              <a:tr h="343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Ashland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$371,119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($296,895)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($74,224)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($96,232)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($22,008)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303480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Bayfield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$263,612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($210,889)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($52,722)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($5,672)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548477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$264,162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($211,329)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($52,832)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($5,562)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756682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Cornucopia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$257,012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($205,609)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($51,402)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($6,992)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663947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Drummond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$259,762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($207,809)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($51,952)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($6,442)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597965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Grandview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$252,612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($202,089)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($50,522)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($7,872)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794766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Herbster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$245,462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($196,369)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($49,092)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($9,302)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56167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Lakewood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$258,387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($206,709)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($51,677)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($6,717)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199536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 Cliff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$250,962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($200,769)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($50,192)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($8,202)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32501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Washburn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$352,419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($281,935)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($70,484)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($96,232)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($25,748)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133028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Port Wing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$271,862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($217,489)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($54,372)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($58,394)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($4,022)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726703"/>
                  </a:ext>
                </a:extLst>
              </a:tr>
              <a:tr h="327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$3,047,369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($2,437,895)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($609,474)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($718,014)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($108,540)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57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05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B64FBB-221C-E2D4-3BDE-8493A5B87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110296"/>
              </p:ext>
            </p:extLst>
          </p:nvPr>
        </p:nvGraphicFramePr>
        <p:xfrm>
          <a:off x="4064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151312-16C8-AC9D-3D0F-C392B73E17D1}"/>
              </a:ext>
            </a:extLst>
          </p:cNvPr>
          <p:cNvSpPr txBox="1"/>
          <p:nvPr/>
        </p:nvSpPr>
        <p:spPr>
          <a:xfrm>
            <a:off x="1063691" y="1540760"/>
            <a:ext cx="2752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Charging Equipment (EVSE) costs vary by capacity and features</a:t>
            </a:r>
          </a:p>
        </p:txBody>
      </p:sp>
    </p:spTree>
    <p:extLst>
      <p:ext uri="{BB962C8B-B14F-4D97-AF65-F5344CB8AC3E}">
        <p14:creationId xmlns:p14="http://schemas.microsoft.com/office/powerpoint/2010/main" val="4233000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92E67-7617-71EE-EDF6-59F231B6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42" y="644758"/>
            <a:ext cx="8921580" cy="5210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6421B-CC9F-16D4-4753-DEADAA27D5C8}"/>
              </a:ext>
            </a:extLst>
          </p:cNvPr>
          <p:cNvSpPr txBox="1"/>
          <p:nvPr/>
        </p:nvSpPr>
        <p:spPr>
          <a:xfrm>
            <a:off x="273606" y="644758"/>
            <a:ext cx="2326105" cy="5262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Bayfield County’s only disadvantaged census tract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2569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1E42-B343-69B6-CEA4-DDD158AA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8D21-FE2D-C4F3-85FE-A5941511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Bayfield County Executive Committee, May 11,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Bayfield County Board of Supervisors, May 30,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Town of Bell, May 9,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Town of Clover, April 25,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Town of Port Wing, April 28, 2023 and June 5,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Town of Grandview, May 10, 2023 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Town of Drummond, May 9,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Town of Namakagon, June 13, 2023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City of Bayfield, May 11 Public Works, May 17 City Council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City of Washburn, May 8, 2023 City Council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City of Washburn June 12, 2023 City Council 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Red Cliff Planning administration, various dates and initiatives 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8E0E5-3801-A23F-5215-45C13352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Lots of meeting and time spent</a:t>
            </a:r>
          </a:p>
        </p:txBody>
      </p:sp>
    </p:spTree>
    <p:extLst>
      <p:ext uri="{BB962C8B-B14F-4D97-AF65-F5344CB8AC3E}">
        <p14:creationId xmlns:p14="http://schemas.microsoft.com/office/powerpoint/2010/main" val="3278747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6421B-CC9F-16D4-4753-DEADAA27D5C8}"/>
              </a:ext>
            </a:extLst>
          </p:cNvPr>
          <p:cNvSpPr txBox="1"/>
          <p:nvPr/>
        </p:nvSpPr>
        <p:spPr>
          <a:xfrm>
            <a:off x="273606" y="644758"/>
            <a:ext cx="2326105" cy="5262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Workforce Development – Another key grant focus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F65A26-7239-1E12-2466-7CBDC66F2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47375"/>
              </p:ext>
            </p:extLst>
          </p:nvPr>
        </p:nvGraphicFramePr>
        <p:xfrm>
          <a:off x="3080085" y="1735567"/>
          <a:ext cx="8630652" cy="4172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306">
                  <a:extLst>
                    <a:ext uri="{9D8B030D-6E8A-4147-A177-3AD203B41FA5}">
                      <a16:colId xmlns:a16="http://schemas.microsoft.com/office/drawing/2014/main" val="294166714"/>
                    </a:ext>
                  </a:extLst>
                </a:gridCol>
                <a:gridCol w="3470194">
                  <a:extLst>
                    <a:ext uri="{9D8B030D-6E8A-4147-A177-3AD203B41FA5}">
                      <a16:colId xmlns:a16="http://schemas.microsoft.com/office/drawing/2014/main" val="2042670417"/>
                    </a:ext>
                  </a:extLst>
                </a:gridCol>
                <a:gridCol w="1856152">
                  <a:extLst>
                    <a:ext uri="{9D8B030D-6E8A-4147-A177-3AD203B41FA5}">
                      <a16:colId xmlns:a16="http://schemas.microsoft.com/office/drawing/2014/main" val="1624218588"/>
                    </a:ext>
                  </a:extLst>
                </a:gridCol>
              </a:tblGrid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Entity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Job Description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Jobs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2108654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Xcel Energy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Engineer/Design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9827585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Project Manager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72952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Construction Crew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127282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Administration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406786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EVSE Vendor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Project Manager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8121921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Manufacturing jobs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3-4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229199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EVSE Technician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6056000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Bayfield County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Project Manager/Reporting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245446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 Cliff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Casino Maintenance/Reporting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7006356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Other Site Owners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Maintenance/Reporting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.25 *10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1564293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Jobs Created or Sustained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1593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9EC44D-BB34-53C2-03B0-37DE55EBB6A2}"/>
              </a:ext>
            </a:extLst>
          </p:cNvPr>
          <p:cNvSpPr txBox="1"/>
          <p:nvPr/>
        </p:nvSpPr>
        <p:spPr>
          <a:xfrm>
            <a:off x="3080085" y="93044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Jobs Created or Sustained</a:t>
            </a:r>
          </a:p>
        </p:txBody>
      </p:sp>
    </p:spTree>
    <p:extLst>
      <p:ext uri="{BB962C8B-B14F-4D97-AF65-F5344CB8AC3E}">
        <p14:creationId xmlns:p14="http://schemas.microsoft.com/office/powerpoint/2010/main" val="3390437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FE1B-35FB-9E94-BC12-6859E321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Bayfield County DOT CFI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AB06-DFBD-7EC9-E204-AA847BEA4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read application narrative: </a:t>
            </a:r>
          </a:p>
          <a:p>
            <a:r>
              <a:rPr lang="en-US" dirty="0">
                <a:hlinkClick r:id="rId2"/>
              </a:rPr>
              <a:t>project_narrative_final_mergedv8.pdf (cheqbayrenewables.org)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98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3DA72-6AB6-87C9-7801-88FEF69F579A}"/>
              </a:ext>
            </a:extLst>
          </p:cNvPr>
          <p:cNvSpPr txBox="1"/>
          <p:nvPr/>
        </p:nvSpPr>
        <p:spPr>
          <a:xfrm>
            <a:off x="1075267" y="107526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Homeowner EVSE Flowchart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67D3B-FCDC-0F9A-CD03-8B540C0C5B39}"/>
              </a:ext>
            </a:extLst>
          </p:cNvPr>
          <p:cNvSpPr txBox="1"/>
          <p:nvPr/>
        </p:nvSpPr>
        <p:spPr>
          <a:xfrm>
            <a:off x="601133" y="3047999"/>
            <a:ext cx="336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Legend:</a:t>
            </a:r>
          </a:p>
          <a:p>
            <a:r>
              <a:rPr lang="en-US" dirty="0"/>
              <a:t>BEC – Bayfield Electric Co-op</a:t>
            </a:r>
          </a:p>
          <a:p>
            <a:r>
              <a:rPr lang="en-US" dirty="0"/>
              <a:t>Rg-1 Residential Service</a:t>
            </a:r>
          </a:p>
          <a:p>
            <a:r>
              <a:rPr lang="en-US" dirty="0"/>
              <a:t>EVR-1 Electric Vehicle Residential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19DD8-4A8A-F58A-B546-B82A88E93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204" y="169967"/>
            <a:ext cx="6280392" cy="6077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AF62A6-2BA0-CFFA-0995-A2D4A1E8BA91}"/>
              </a:ext>
            </a:extLst>
          </p:cNvPr>
          <p:cNvSpPr txBox="1"/>
          <p:nvPr/>
        </p:nvSpPr>
        <p:spPr>
          <a:xfrm>
            <a:off x="550333" y="440267"/>
            <a:ext cx="207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Summary:</a:t>
            </a:r>
          </a:p>
        </p:txBody>
      </p:sp>
    </p:spTree>
    <p:extLst>
      <p:ext uri="{BB962C8B-B14F-4D97-AF65-F5344CB8AC3E}">
        <p14:creationId xmlns:p14="http://schemas.microsoft.com/office/powerpoint/2010/main" val="77424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38616-0D8A-ADF7-BA78-5362F8E5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711" y="143933"/>
            <a:ext cx="9050856" cy="614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0EA38-F44B-0052-073D-855371FE28AF}"/>
              </a:ext>
            </a:extLst>
          </p:cNvPr>
          <p:cNvSpPr txBox="1"/>
          <p:nvPr/>
        </p:nvSpPr>
        <p:spPr>
          <a:xfrm>
            <a:off x="787400" y="1930398"/>
            <a:ext cx="3242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Business</a:t>
            </a:r>
          </a:p>
          <a:p>
            <a:r>
              <a:rPr lang="en-US" sz="2800" dirty="0"/>
              <a:t>Utility – Xcel Energy</a:t>
            </a:r>
          </a:p>
          <a:p>
            <a:r>
              <a:rPr lang="en-US" sz="2800" dirty="0"/>
              <a:t>Funding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ABE58-3DAC-1AB0-1272-3CD40BCE5AD2}"/>
              </a:ext>
            </a:extLst>
          </p:cNvPr>
          <p:cNvSpPr txBox="1"/>
          <p:nvPr/>
        </p:nvSpPr>
        <p:spPr>
          <a:xfrm>
            <a:off x="499533" y="3979332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Legend:</a:t>
            </a:r>
          </a:p>
          <a:p>
            <a:r>
              <a:rPr lang="en-US" dirty="0"/>
              <a:t>Cg-2 Small General Service</a:t>
            </a:r>
          </a:p>
          <a:p>
            <a:r>
              <a:rPr lang="en-US" dirty="0"/>
              <a:t>Cg-7 General Service Time of Day</a:t>
            </a:r>
          </a:p>
          <a:p>
            <a:r>
              <a:rPr lang="en-US" dirty="0"/>
              <a:t>EVC-1 Electric Vehicle Commercial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55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771A1-412D-3102-0D7F-9B7493E99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5800" y="77408"/>
            <a:ext cx="5469467" cy="6169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BCAEF5-EB91-189B-AAA6-D6C5BD5BFFEA}"/>
              </a:ext>
            </a:extLst>
          </p:cNvPr>
          <p:cNvSpPr txBox="1"/>
          <p:nvPr/>
        </p:nvSpPr>
        <p:spPr>
          <a:xfrm>
            <a:off x="1303866" y="1803399"/>
            <a:ext cx="390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Business</a:t>
            </a:r>
          </a:p>
          <a:p>
            <a:r>
              <a:rPr lang="en-US" sz="2800" dirty="0"/>
              <a:t>Utility = Bayfield Electric</a:t>
            </a:r>
          </a:p>
          <a:p>
            <a:r>
              <a:rPr lang="en-US" sz="2800" dirty="0"/>
              <a:t>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2561045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DB08-A3F6-1685-F6FC-42BB2F64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800371-7095-4D3B-2F0B-9B1465E53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60" y="3674533"/>
            <a:ext cx="1979202" cy="19752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9A87D-0B7B-ABA7-D3B5-15DA0A8FF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From Cheq Bay Renewables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2D0D0-D0A8-2204-ADA4-37E34DF77CB3}"/>
              </a:ext>
            </a:extLst>
          </p:cNvPr>
          <p:cNvSpPr txBox="1"/>
          <p:nvPr/>
        </p:nvSpPr>
        <p:spPr>
          <a:xfrm>
            <a:off x="5083388" y="1481666"/>
            <a:ext cx="3451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 Bailey</a:t>
            </a:r>
          </a:p>
          <a:p>
            <a:r>
              <a:rPr lang="en-US" dirty="0">
                <a:hlinkClick r:id="rId3"/>
              </a:rPr>
              <a:t>billebailey2@gmail.com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www.cheqbayrenewables.org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B64FBB-221C-E2D4-3BDE-8493A5B87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849258"/>
              </p:ext>
            </p:extLst>
          </p:nvPr>
        </p:nvGraphicFramePr>
        <p:xfrm>
          <a:off x="4064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151312-16C8-AC9D-3D0F-C392B73E17D1}"/>
              </a:ext>
            </a:extLst>
          </p:cNvPr>
          <p:cNvSpPr txBox="1"/>
          <p:nvPr/>
        </p:nvSpPr>
        <p:spPr>
          <a:xfrm>
            <a:off x="1063691" y="1540760"/>
            <a:ext cx="2752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Installation costs also vary by EVSE capacity and site</a:t>
            </a:r>
          </a:p>
        </p:txBody>
      </p:sp>
    </p:spTree>
    <p:extLst>
      <p:ext uri="{BB962C8B-B14F-4D97-AF65-F5344CB8AC3E}">
        <p14:creationId xmlns:p14="http://schemas.microsoft.com/office/powerpoint/2010/main" val="185602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B64FBB-221C-E2D4-3BDE-8493A5B87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738808"/>
              </p:ext>
            </p:extLst>
          </p:nvPr>
        </p:nvGraphicFramePr>
        <p:xfrm>
          <a:off x="4064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151312-16C8-AC9D-3D0F-C392B73E17D1}"/>
              </a:ext>
            </a:extLst>
          </p:cNvPr>
          <p:cNvSpPr txBox="1"/>
          <p:nvPr/>
        </p:nvSpPr>
        <p:spPr>
          <a:xfrm>
            <a:off x="1311469" y="2062066"/>
            <a:ext cx="2752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Costs continue after installation</a:t>
            </a:r>
          </a:p>
        </p:txBody>
      </p:sp>
    </p:spTree>
    <p:extLst>
      <p:ext uri="{BB962C8B-B14F-4D97-AF65-F5344CB8AC3E}">
        <p14:creationId xmlns:p14="http://schemas.microsoft.com/office/powerpoint/2010/main" val="374763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658FFCCA-09FD-5630-DFAF-72708E82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12" y="569343"/>
            <a:ext cx="5369684" cy="54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6F1948-3302-8BB0-8217-762006A194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0009" y="1526072"/>
            <a:ext cx="97847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9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DBF5-DEE0-853A-C978-351D495E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D68A-4D14-46F4-F8E7-1DF22E4A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74134-C3BF-0101-F56C-948C2236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926080"/>
            <a:ext cx="3396343" cy="3379124"/>
          </a:xfrm>
        </p:spPr>
        <p:txBody>
          <a:bodyPr>
            <a:normAutofit/>
          </a:bodyPr>
          <a:lstStyle/>
          <a:p>
            <a:r>
              <a:rPr lang="en-US" sz="3200" dirty="0"/>
              <a:t>1) Tax Credits</a:t>
            </a:r>
          </a:p>
          <a:p>
            <a:r>
              <a:rPr lang="en-US" sz="3200" dirty="0"/>
              <a:t>2) Utility Programs</a:t>
            </a:r>
          </a:p>
          <a:p>
            <a:r>
              <a:rPr lang="en-US" sz="3200" dirty="0"/>
              <a:t>3) Grants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062C324-90DE-7BB5-5DBA-D6DC663EF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889889"/>
              </p:ext>
            </p:extLst>
          </p:nvPr>
        </p:nvGraphicFramePr>
        <p:xfrm>
          <a:off x="3606800" y="505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86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FA7C-E980-BB4E-B9EE-994F68FF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Tax Credits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59E9C3-9F06-4216-84A3-914083687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44" y="192505"/>
            <a:ext cx="5556309" cy="63205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29B37-E3E3-A2B8-12B5-9410BCED1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PART 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32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6207</TotalTime>
  <Words>2028</Words>
  <Application>Microsoft Office PowerPoint</Application>
  <PresentationFormat>Widescreen</PresentationFormat>
  <Paragraphs>584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Noto Sans Symbols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</vt:lpstr>
      <vt:lpstr>Tax Credits</vt:lpstr>
      <vt:lpstr>PowerPoint Presentation</vt:lpstr>
      <vt:lpstr>Homeowner Alternate Fuel Tax Credit </vt:lpstr>
      <vt:lpstr>Ashland County Census Tracts</vt:lpstr>
      <vt:lpstr>Ashland County Census Tracts</vt:lpstr>
      <vt:lpstr>Ashland County Census Tracts</vt:lpstr>
      <vt:lpstr>Business Alternate Fuel Tax Credit </vt:lpstr>
      <vt:lpstr>Elective Pay Alternate Fuel Tax Credit </vt:lpstr>
      <vt:lpstr>Utility Programs</vt:lpstr>
      <vt:lpstr>Utility EVSE Programs for Homeowners</vt:lpstr>
      <vt:lpstr>Xcel Residential EV Accelerate at Home Rates</vt:lpstr>
      <vt:lpstr>Xcel Program Chargers</vt:lpstr>
      <vt:lpstr>Xcel Program Costs/Pricing</vt:lpstr>
      <vt:lpstr>Residential EVSE Comparison – Initial Installation</vt:lpstr>
      <vt:lpstr>Residential EVSE Comparison – After Installation</vt:lpstr>
      <vt:lpstr>Xcel’s Commercial EV Program (EVC-1)</vt:lpstr>
      <vt:lpstr>Xcel’s Commercial EV Program (EVC-1)</vt:lpstr>
      <vt:lpstr>Xcel’s Commercial EV Program (EVC-1)</vt:lpstr>
      <vt:lpstr>Xcel’s Commercial EV Program (EVC-1)</vt:lpstr>
      <vt:lpstr>CBR Tool </vt:lpstr>
      <vt:lpstr>GRANTS</vt:lpstr>
      <vt:lpstr>PowerPoint Presentation</vt:lpstr>
      <vt:lpstr>List of some Grants for EVSE</vt:lpstr>
      <vt:lpstr>U.S. DOT (FHWA) CFI Grant</vt:lpstr>
      <vt:lpstr>FWHA Priorities</vt:lpstr>
      <vt:lpstr>DOT CFI Highlights</vt:lpstr>
      <vt:lpstr>DOT CFI Grant Writing Components</vt:lpstr>
      <vt:lpstr>DOT CFI GRANT WRITING</vt:lpstr>
      <vt:lpstr>DOT CFI Example – Bayfield County Submitted June 13, 2023</vt:lpstr>
      <vt:lpstr>PowerPoint Presentation</vt:lpstr>
      <vt:lpstr>PowerPoint Presentation</vt:lpstr>
      <vt:lpstr>PowerPoint Presentation</vt:lpstr>
      <vt:lpstr>Community Engagement</vt:lpstr>
      <vt:lpstr>PowerPoint Presentation</vt:lpstr>
      <vt:lpstr>Bayfield County DOT CFI Application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Bailey</dc:creator>
  <cp:lastModifiedBy>William Bailey</cp:lastModifiedBy>
  <cp:revision>3</cp:revision>
  <dcterms:created xsi:type="dcterms:W3CDTF">2023-05-23T21:30:14Z</dcterms:created>
  <dcterms:modified xsi:type="dcterms:W3CDTF">2023-06-20T11:36:48Z</dcterms:modified>
</cp:coreProperties>
</file>