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1"/>
  </p:sldMasterIdLst>
  <p:sldIdLst>
    <p:sldId id="257" r:id="rId2"/>
    <p:sldId id="323" r:id="rId3"/>
    <p:sldId id="324" r:id="rId4"/>
    <p:sldId id="338" r:id="rId5"/>
    <p:sldId id="336" r:id="rId6"/>
    <p:sldId id="325" r:id="rId7"/>
    <p:sldId id="337" r:id="rId8"/>
    <p:sldId id="326" r:id="rId9"/>
    <p:sldId id="334" r:id="rId10"/>
    <p:sldId id="330" r:id="rId11"/>
    <p:sldId id="329" r:id="rId12"/>
    <p:sldId id="331" r:id="rId13"/>
    <p:sldId id="332" r:id="rId14"/>
    <p:sldId id="280" r:id="rId15"/>
    <p:sldId id="321" r:id="rId16"/>
    <p:sldId id="322" r:id="rId17"/>
    <p:sldId id="305" r:id="rId18"/>
    <p:sldId id="333" r:id="rId19"/>
    <p:sldId id="310" r:id="rId20"/>
    <p:sldId id="312" r:id="rId21"/>
    <p:sldId id="313" r:id="rId22"/>
    <p:sldId id="295" r:id="rId23"/>
    <p:sldId id="31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 Bailey" userId="cb9d7c92027400a3" providerId="LiveId" clId="{77B55A42-24CB-4DE9-B7EF-693524463005}"/>
    <pc:docChg chg="undo custSel addSld delSld modSld sldOrd modMainMaster">
      <pc:chgData name="William Bailey" userId="cb9d7c92027400a3" providerId="LiveId" clId="{77B55A42-24CB-4DE9-B7EF-693524463005}" dt="2023-07-18T13:50:32.385" v="2089" actId="20577"/>
      <pc:docMkLst>
        <pc:docMk/>
      </pc:docMkLst>
      <pc:sldChg chg="addSp modSp mod">
        <pc:chgData name="William Bailey" userId="cb9d7c92027400a3" providerId="LiveId" clId="{77B55A42-24CB-4DE9-B7EF-693524463005}" dt="2023-07-18T11:29:14.424" v="1766" actId="20577"/>
        <pc:sldMkLst>
          <pc:docMk/>
          <pc:sldMk cId="605205611" sldId="257"/>
        </pc:sldMkLst>
        <pc:spChg chg="mod">
          <ac:chgData name="William Bailey" userId="cb9d7c92027400a3" providerId="LiveId" clId="{77B55A42-24CB-4DE9-B7EF-693524463005}" dt="2023-07-18T11:29:14.424" v="1766" actId="20577"/>
          <ac:spMkLst>
            <pc:docMk/>
            <pc:sldMk cId="605205611" sldId="257"/>
            <ac:spMk id="4" creationId="{E024D6C5-1CC3-16C3-DF82-3860F6AA8345}"/>
          </ac:spMkLst>
        </pc:spChg>
        <pc:picChg chg="add mod">
          <ac:chgData name="William Bailey" userId="cb9d7c92027400a3" providerId="LiveId" clId="{77B55A42-24CB-4DE9-B7EF-693524463005}" dt="2023-07-18T11:12:59.897" v="1670" actId="1076"/>
          <ac:picMkLst>
            <pc:docMk/>
            <pc:sldMk cId="605205611" sldId="257"/>
            <ac:picMk id="2" creationId="{0095095B-DAB5-D816-9803-6375D04BBF06}"/>
          </ac:picMkLst>
        </pc:picChg>
      </pc:sldChg>
      <pc:sldChg chg="modSp mod">
        <pc:chgData name="William Bailey" userId="cb9d7c92027400a3" providerId="LiveId" clId="{77B55A42-24CB-4DE9-B7EF-693524463005}" dt="2023-07-18T02:26:41.262" v="1622" actId="20577"/>
        <pc:sldMkLst>
          <pc:docMk/>
          <pc:sldMk cId="1798280745" sldId="280"/>
        </pc:sldMkLst>
        <pc:spChg chg="mod">
          <ac:chgData name="William Bailey" userId="cb9d7c92027400a3" providerId="LiveId" clId="{77B55A42-24CB-4DE9-B7EF-693524463005}" dt="2023-07-18T02:26:41.262" v="1622" actId="20577"/>
          <ac:spMkLst>
            <pc:docMk/>
            <pc:sldMk cId="1798280745" sldId="280"/>
            <ac:spMk id="2" creationId="{3A81CEE7-0429-6A3A-6778-608415DB8EE2}"/>
          </ac:spMkLst>
        </pc:spChg>
        <pc:picChg chg="mod">
          <ac:chgData name="William Bailey" userId="cb9d7c92027400a3" providerId="LiveId" clId="{77B55A42-24CB-4DE9-B7EF-693524463005}" dt="2023-07-17T02:00:04.145" v="534" actId="14100"/>
          <ac:picMkLst>
            <pc:docMk/>
            <pc:sldMk cId="1798280745" sldId="280"/>
            <ac:picMk id="5" creationId="{55E4EBE3-030F-3F41-C6D4-8092B6E82D19}"/>
          </ac:picMkLst>
        </pc:picChg>
      </pc:sldChg>
      <pc:sldChg chg="modSp add mod ord setBg">
        <pc:chgData name="William Bailey" userId="cb9d7c92027400a3" providerId="LiveId" clId="{77B55A42-24CB-4DE9-B7EF-693524463005}" dt="2023-07-17T02:02:09.566" v="806"/>
        <pc:sldMkLst>
          <pc:docMk/>
          <pc:sldMk cId="278707579" sldId="295"/>
        </pc:sldMkLst>
        <pc:spChg chg="mod">
          <ac:chgData name="William Bailey" userId="cb9d7c92027400a3" providerId="LiveId" clId="{77B55A42-24CB-4DE9-B7EF-693524463005}" dt="2023-07-17T01:53:10.667" v="481"/>
          <ac:spMkLst>
            <pc:docMk/>
            <pc:sldMk cId="278707579" sldId="295"/>
            <ac:spMk id="2" creationId="{60E498E2-3DD1-93AE-8E92-8C0A91B3E36C}"/>
          </ac:spMkLst>
        </pc:spChg>
        <pc:graphicFrameChg chg="modGraphic">
          <ac:chgData name="William Bailey" userId="cb9d7c92027400a3" providerId="LiveId" clId="{77B55A42-24CB-4DE9-B7EF-693524463005}" dt="2023-07-16T02:09:02.386" v="90" actId="15174"/>
          <ac:graphicFrameMkLst>
            <pc:docMk/>
            <pc:sldMk cId="278707579" sldId="295"/>
            <ac:graphicFrameMk id="3" creationId="{3B16CAE1-20B4-1B28-2F82-FC229BC0A3E0}"/>
          </ac:graphicFrameMkLst>
        </pc:graphicFrameChg>
      </pc:sldChg>
      <pc:sldChg chg="modSp mod setBg">
        <pc:chgData name="William Bailey" userId="cb9d7c92027400a3" providerId="LiveId" clId="{77B55A42-24CB-4DE9-B7EF-693524463005}" dt="2023-07-18T13:48:45.875" v="2073" actId="207"/>
        <pc:sldMkLst>
          <pc:docMk/>
          <pc:sldMk cId="3992334673" sldId="305"/>
        </pc:sldMkLst>
        <pc:spChg chg="mod">
          <ac:chgData name="William Bailey" userId="cb9d7c92027400a3" providerId="LiveId" clId="{77B55A42-24CB-4DE9-B7EF-693524463005}" dt="2023-07-18T02:26:50.069" v="1625" actId="20577"/>
          <ac:spMkLst>
            <pc:docMk/>
            <pc:sldMk cId="3992334673" sldId="305"/>
            <ac:spMk id="8" creationId="{E756EB38-DCE6-C26E-D399-52E9164702F1}"/>
          </ac:spMkLst>
        </pc:spChg>
        <pc:graphicFrameChg chg="mod">
          <ac:chgData name="William Bailey" userId="cb9d7c92027400a3" providerId="LiveId" clId="{77B55A42-24CB-4DE9-B7EF-693524463005}" dt="2023-07-18T13:48:45.875" v="2073" actId="207"/>
          <ac:graphicFrameMkLst>
            <pc:docMk/>
            <pc:sldMk cId="3992334673" sldId="305"/>
            <ac:graphicFrameMk id="7" creationId="{E59EA358-6109-D891-22DF-EB7AF1744466}"/>
          </ac:graphicFrameMkLst>
        </pc:graphicFrameChg>
      </pc:sldChg>
      <pc:sldChg chg="delSp modSp add mod ord setBg">
        <pc:chgData name="William Bailey" userId="cb9d7c92027400a3" providerId="LiveId" clId="{77B55A42-24CB-4DE9-B7EF-693524463005}" dt="2023-07-18T13:50:32.385" v="2089" actId="20577"/>
        <pc:sldMkLst>
          <pc:docMk/>
          <pc:sldMk cId="618232506" sldId="310"/>
        </pc:sldMkLst>
        <pc:spChg chg="mod">
          <ac:chgData name="William Bailey" userId="cb9d7c92027400a3" providerId="LiveId" clId="{77B55A42-24CB-4DE9-B7EF-693524463005}" dt="2023-07-18T13:50:32.385" v="2089" actId="20577"/>
          <ac:spMkLst>
            <pc:docMk/>
            <pc:sldMk cId="618232506" sldId="310"/>
            <ac:spMk id="2" creationId="{D1D3FEA0-C905-1B83-7A29-8186FCA652C6}"/>
          </ac:spMkLst>
        </pc:spChg>
        <pc:spChg chg="del mod">
          <ac:chgData name="William Bailey" userId="cb9d7c92027400a3" providerId="LiveId" clId="{77B55A42-24CB-4DE9-B7EF-693524463005}" dt="2023-07-17T01:46:24.564" v="446" actId="478"/>
          <ac:spMkLst>
            <pc:docMk/>
            <pc:sldMk cId="618232506" sldId="310"/>
            <ac:spMk id="4" creationId="{59EAD153-B4EB-43B5-575B-2B9617388271}"/>
          </ac:spMkLst>
        </pc:spChg>
      </pc:sldChg>
      <pc:sldChg chg="delSp modSp add mod setBg">
        <pc:chgData name="William Bailey" userId="cb9d7c92027400a3" providerId="LiveId" clId="{77B55A42-24CB-4DE9-B7EF-693524463005}" dt="2023-07-17T02:00:54.334" v="799"/>
        <pc:sldMkLst>
          <pc:docMk/>
          <pc:sldMk cId="2671148468" sldId="312"/>
        </pc:sldMkLst>
        <pc:spChg chg="del mod">
          <ac:chgData name="William Bailey" userId="cb9d7c92027400a3" providerId="LiveId" clId="{77B55A42-24CB-4DE9-B7EF-693524463005}" dt="2023-07-17T01:46:48.492" v="449" actId="478"/>
          <ac:spMkLst>
            <pc:docMk/>
            <pc:sldMk cId="2671148468" sldId="312"/>
            <ac:spMk id="4" creationId="{72A3B91B-1605-AAFD-BB51-E7C06506AB8E}"/>
          </ac:spMkLst>
        </pc:spChg>
      </pc:sldChg>
      <pc:sldChg chg="delSp modSp add mod setBg">
        <pc:chgData name="William Bailey" userId="cb9d7c92027400a3" providerId="LiveId" clId="{77B55A42-24CB-4DE9-B7EF-693524463005}" dt="2023-07-17T02:01:03.214" v="800"/>
        <pc:sldMkLst>
          <pc:docMk/>
          <pc:sldMk cId="2215703914" sldId="313"/>
        </pc:sldMkLst>
        <pc:spChg chg="del mod">
          <ac:chgData name="William Bailey" userId="cb9d7c92027400a3" providerId="LiveId" clId="{77B55A42-24CB-4DE9-B7EF-693524463005}" dt="2023-07-17T01:47:14.145" v="452" actId="478"/>
          <ac:spMkLst>
            <pc:docMk/>
            <pc:sldMk cId="2215703914" sldId="313"/>
            <ac:spMk id="4" creationId="{72A3B91B-1605-AAFD-BB51-E7C06506AB8E}"/>
          </ac:spMkLst>
        </pc:spChg>
      </pc:sldChg>
      <pc:sldChg chg="modSp mod">
        <pc:chgData name="William Bailey" userId="cb9d7c92027400a3" providerId="LiveId" clId="{77B55A42-24CB-4DE9-B7EF-693524463005}" dt="2023-07-17T02:02:47.912" v="808" actId="1076"/>
        <pc:sldMkLst>
          <pc:docMk/>
          <pc:sldMk cId="168560497" sldId="314"/>
        </pc:sldMkLst>
        <pc:spChg chg="mod">
          <ac:chgData name="William Bailey" userId="cb9d7c92027400a3" providerId="LiveId" clId="{77B55A42-24CB-4DE9-B7EF-693524463005}" dt="2023-07-17T01:53:10.667" v="481"/>
          <ac:spMkLst>
            <pc:docMk/>
            <pc:sldMk cId="168560497" sldId="314"/>
            <ac:spMk id="2" creationId="{30ADDB08-A3F6-1685-F6FC-42BB2F64A4A6}"/>
          </ac:spMkLst>
        </pc:spChg>
        <pc:spChg chg="mod">
          <ac:chgData name="William Bailey" userId="cb9d7c92027400a3" providerId="LiveId" clId="{77B55A42-24CB-4DE9-B7EF-693524463005}" dt="2023-07-17T01:53:10.667" v="481"/>
          <ac:spMkLst>
            <pc:docMk/>
            <pc:sldMk cId="168560497" sldId="314"/>
            <ac:spMk id="4" creationId="{E0C9A87D-0B7B-ABA7-D3B5-15DA0A8FF293}"/>
          </ac:spMkLst>
        </pc:spChg>
        <pc:spChg chg="mod">
          <ac:chgData name="William Bailey" userId="cb9d7c92027400a3" providerId="LiveId" clId="{77B55A42-24CB-4DE9-B7EF-693524463005}" dt="2023-07-17T02:02:47.912" v="808" actId="1076"/>
          <ac:spMkLst>
            <pc:docMk/>
            <pc:sldMk cId="168560497" sldId="314"/>
            <ac:spMk id="7" creationId="{4E52D0D0-D0A8-2204-ADA4-37E34DF77CB3}"/>
          </ac:spMkLst>
        </pc:spChg>
        <pc:picChg chg="mod">
          <ac:chgData name="William Bailey" userId="cb9d7c92027400a3" providerId="LiveId" clId="{77B55A42-24CB-4DE9-B7EF-693524463005}" dt="2023-07-17T01:53:10.667" v="481"/>
          <ac:picMkLst>
            <pc:docMk/>
            <pc:sldMk cId="168560497" sldId="314"/>
            <ac:picMk id="6" creationId="{0A800371-7095-4D3B-2F0B-9B1465E536E0}"/>
          </ac:picMkLst>
        </pc:picChg>
      </pc:sldChg>
      <pc:sldChg chg="modSp mod setBg">
        <pc:chgData name="William Bailey" userId="cb9d7c92027400a3" providerId="LiveId" clId="{77B55A42-24CB-4DE9-B7EF-693524463005}" dt="2023-07-18T11:30:53.518" v="1802" actId="20577"/>
        <pc:sldMkLst>
          <pc:docMk/>
          <pc:sldMk cId="1734019384" sldId="323"/>
        </pc:sldMkLst>
        <pc:spChg chg="mod">
          <ac:chgData name="William Bailey" userId="cb9d7c92027400a3" providerId="LiveId" clId="{77B55A42-24CB-4DE9-B7EF-693524463005}" dt="2023-07-18T11:29:34.724" v="1786" actId="20577"/>
          <ac:spMkLst>
            <pc:docMk/>
            <pc:sldMk cId="1734019384" sldId="323"/>
            <ac:spMk id="2" creationId="{55D6C312-E528-B95E-68F6-B164AC1D438B}"/>
          </ac:spMkLst>
        </pc:spChg>
        <pc:spChg chg="mod">
          <ac:chgData name="William Bailey" userId="cb9d7c92027400a3" providerId="LiveId" clId="{77B55A42-24CB-4DE9-B7EF-693524463005}" dt="2023-07-18T11:30:53.518" v="1802" actId="20577"/>
          <ac:spMkLst>
            <pc:docMk/>
            <pc:sldMk cId="1734019384" sldId="323"/>
            <ac:spMk id="3" creationId="{BE35CC0D-3C81-0D96-AB4E-A55228C5E497}"/>
          </ac:spMkLst>
        </pc:spChg>
      </pc:sldChg>
      <pc:sldChg chg="modSp mod setBg">
        <pc:chgData name="William Bailey" userId="cb9d7c92027400a3" providerId="LiveId" clId="{77B55A42-24CB-4DE9-B7EF-693524463005}" dt="2023-07-18T02:27:28.137" v="1635" actId="255"/>
        <pc:sldMkLst>
          <pc:docMk/>
          <pc:sldMk cId="191861328" sldId="324"/>
        </pc:sldMkLst>
        <pc:spChg chg="mod">
          <ac:chgData name="William Bailey" userId="cb9d7c92027400a3" providerId="LiveId" clId="{77B55A42-24CB-4DE9-B7EF-693524463005}" dt="2023-07-18T02:27:28.137" v="1635" actId="255"/>
          <ac:spMkLst>
            <pc:docMk/>
            <pc:sldMk cId="191861328" sldId="324"/>
            <ac:spMk id="2" creationId="{4D93DAC1-7AE1-C5E2-A25D-BB11BE35237A}"/>
          </ac:spMkLst>
        </pc:spChg>
        <pc:spChg chg="mod">
          <ac:chgData name="William Bailey" userId="cb9d7c92027400a3" providerId="LiveId" clId="{77B55A42-24CB-4DE9-B7EF-693524463005}" dt="2023-07-18T01:43:12.946" v="1086" actId="27636"/>
          <ac:spMkLst>
            <pc:docMk/>
            <pc:sldMk cId="191861328" sldId="324"/>
            <ac:spMk id="3" creationId="{CB59B7C6-1163-71B9-0FEB-6E1B4D529164}"/>
          </ac:spMkLst>
        </pc:spChg>
      </pc:sldChg>
      <pc:sldChg chg="modSp mod setBg">
        <pc:chgData name="William Bailey" userId="cb9d7c92027400a3" providerId="LiveId" clId="{77B55A42-24CB-4DE9-B7EF-693524463005}" dt="2023-07-18T12:03:01.627" v="2068" actId="20577"/>
        <pc:sldMkLst>
          <pc:docMk/>
          <pc:sldMk cId="1829379607" sldId="326"/>
        </pc:sldMkLst>
        <pc:spChg chg="mod">
          <ac:chgData name="William Bailey" userId="cb9d7c92027400a3" providerId="LiveId" clId="{77B55A42-24CB-4DE9-B7EF-693524463005}" dt="2023-07-18T02:28:12.203" v="1655" actId="20577"/>
          <ac:spMkLst>
            <pc:docMk/>
            <pc:sldMk cId="1829379607" sldId="326"/>
            <ac:spMk id="2" creationId="{7AD5032F-B2DA-54E2-4BD8-39B6BF7AB3BD}"/>
          </ac:spMkLst>
        </pc:spChg>
        <pc:spChg chg="mod">
          <ac:chgData name="William Bailey" userId="cb9d7c92027400a3" providerId="LiveId" clId="{77B55A42-24CB-4DE9-B7EF-693524463005}" dt="2023-07-18T12:03:01.627" v="2068" actId="20577"/>
          <ac:spMkLst>
            <pc:docMk/>
            <pc:sldMk cId="1829379607" sldId="326"/>
            <ac:spMk id="3" creationId="{6D6FFC4A-ADBA-9676-8AE9-0AFB1F35F204}"/>
          </ac:spMkLst>
        </pc:spChg>
      </pc:sldChg>
      <pc:sldChg chg="del">
        <pc:chgData name="William Bailey" userId="cb9d7c92027400a3" providerId="LiveId" clId="{77B55A42-24CB-4DE9-B7EF-693524463005}" dt="2023-07-17T01:05:36.647" v="174" actId="2696"/>
        <pc:sldMkLst>
          <pc:docMk/>
          <pc:sldMk cId="816681996" sldId="327"/>
        </pc:sldMkLst>
      </pc:sldChg>
      <pc:sldChg chg="del">
        <pc:chgData name="William Bailey" userId="cb9d7c92027400a3" providerId="LiveId" clId="{77B55A42-24CB-4DE9-B7EF-693524463005}" dt="2023-07-17T01:56:55.651" v="524" actId="47"/>
        <pc:sldMkLst>
          <pc:docMk/>
          <pc:sldMk cId="2627411287" sldId="328"/>
        </pc:sldMkLst>
      </pc:sldChg>
      <pc:sldChg chg="ord">
        <pc:chgData name="William Bailey" userId="cb9d7c92027400a3" providerId="LiveId" clId="{77B55A42-24CB-4DE9-B7EF-693524463005}" dt="2023-07-17T01:57:32.758" v="526"/>
        <pc:sldMkLst>
          <pc:docMk/>
          <pc:sldMk cId="2526644337" sldId="330"/>
        </pc:sldMkLst>
      </pc:sldChg>
      <pc:sldChg chg="modSp mod">
        <pc:chgData name="William Bailey" userId="cb9d7c92027400a3" providerId="LiveId" clId="{77B55A42-24CB-4DE9-B7EF-693524463005}" dt="2023-07-17T01:59:12.467" v="532" actId="1076"/>
        <pc:sldMkLst>
          <pc:docMk/>
          <pc:sldMk cId="4072955350" sldId="331"/>
        </pc:sldMkLst>
        <pc:spChg chg="mod">
          <ac:chgData name="William Bailey" userId="cb9d7c92027400a3" providerId="LiveId" clId="{77B55A42-24CB-4DE9-B7EF-693524463005}" dt="2023-07-17T01:59:12.467" v="532" actId="1076"/>
          <ac:spMkLst>
            <pc:docMk/>
            <pc:sldMk cId="4072955350" sldId="331"/>
            <ac:spMk id="4" creationId="{9E98D27A-6E99-8197-9FA7-78BA48ACA066}"/>
          </ac:spMkLst>
        </pc:spChg>
        <pc:picChg chg="mod">
          <ac:chgData name="William Bailey" userId="cb9d7c92027400a3" providerId="LiveId" clId="{77B55A42-24CB-4DE9-B7EF-693524463005}" dt="2023-07-17T01:59:03.468" v="531" actId="1076"/>
          <ac:picMkLst>
            <pc:docMk/>
            <pc:sldMk cId="4072955350" sldId="331"/>
            <ac:picMk id="3" creationId="{8FF3E717-205F-582C-A55D-4C72E1F357B5}"/>
          </ac:picMkLst>
        </pc:picChg>
      </pc:sldChg>
      <pc:sldChg chg="addSp modSp mod">
        <pc:chgData name="William Bailey" userId="cb9d7c92027400a3" providerId="LiveId" clId="{77B55A42-24CB-4DE9-B7EF-693524463005}" dt="2023-07-18T02:30:53.228" v="1667" actId="14100"/>
        <pc:sldMkLst>
          <pc:docMk/>
          <pc:sldMk cId="4199687465" sldId="332"/>
        </pc:sldMkLst>
        <pc:spChg chg="mod">
          <ac:chgData name="William Bailey" userId="cb9d7c92027400a3" providerId="LiveId" clId="{77B55A42-24CB-4DE9-B7EF-693524463005}" dt="2023-07-17T01:53:10.667" v="481"/>
          <ac:spMkLst>
            <pc:docMk/>
            <pc:sldMk cId="4199687465" sldId="332"/>
            <ac:spMk id="2" creationId="{A465EE41-F61E-DF87-8908-5C6350790A10}"/>
          </ac:spMkLst>
        </pc:spChg>
        <pc:graphicFrameChg chg="mod modGraphic">
          <ac:chgData name="William Bailey" userId="cb9d7c92027400a3" providerId="LiveId" clId="{77B55A42-24CB-4DE9-B7EF-693524463005}" dt="2023-07-18T02:21:26.418" v="1560" actId="20577"/>
          <ac:graphicFrameMkLst>
            <pc:docMk/>
            <pc:sldMk cId="4199687465" sldId="332"/>
            <ac:graphicFrameMk id="4" creationId="{24BADE2E-6DF9-8DE2-A931-DC7E78FFB334}"/>
          </ac:graphicFrameMkLst>
        </pc:graphicFrameChg>
        <pc:picChg chg="add mod">
          <ac:chgData name="William Bailey" userId="cb9d7c92027400a3" providerId="LiveId" clId="{77B55A42-24CB-4DE9-B7EF-693524463005}" dt="2023-07-18T02:29:54.015" v="1658" actId="1076"/>
          <ac:picMkLst>
            <pc:docMk/>
            <pc:sldMk cId="4199687465" sldId="332"/>
            <ac:picMk id="3" creationId="{8AF5238D-9310-4832-9027-5C55748F254D}"/>
          </ac:picMkLst>
        </pc:picChg>
        <pc:picChg chg="add mod">
          <ac:chgData name="William Bailey" userId="cb9d7c92027400a3" providerId="LiveId" clId="{77B55A42-24CB-4DE9-B7EF-693524463005}" dt="2023-07-18T02:30:26.822" v="1662" actId="1076"/>
          <ac:picMkLst>
            <pc:docMk/>
            <pc:sldMk cId="4199687465" sldId="332"/>
            <ac:picMk id="5" creationId="{0D456125-02D8-1D55-1AE4-3A857671203C}"/>
          </ac:picMkLst>
        </pc:picChg>
        <pc:picChg chg="add mod">
          <ac:chgData name="William Bailey" userId="cb9d7c92027400a3" providerId="LiveId" clId="{77B55A42-24CB-4DE9-B7EF-693524463005}" dt="2023-07-18T02:30:53.228" v="1667" actId="14100"/>
          <ac:picMkLst>
            <pc:docMk/>
            <pc:sldMk cId="4199687465" sldId="332"/>
            <ac:picMk id="6" creationId="{E159DBB5-7015-5BFD-87AD-983E816444F7}"/>
          </ac:picMkLst>
        </pc:picChg>
      </pc:sldChg>
      <pc:sldChg chg="modSp mod setBg">
        <pc:chgData name="William Bailey" userId="cb9d7c92027400a3" providerId="LiveId" clId="{77B55A42-24CB-4DE9-B7EF-693524463005}" dt="2023-07-17T02:00:27.339" v="535"/>
        <pc:sldMkLst>
          <pc:docMk/>
          <pc:sldMk cId="2781697247" sldId="333"/>
        </pc:sldMkLst>
        <pc:spChg chg="mod">
          <ac:chgData name="William Bailey" userId="cb9d7c92027400a3" providerId="LiveId" clId="{77B55A42-24CB-4DE9-B7EF-693524463005}" dt="2023-07-17T01:53:10.667" v="481"/>
          <ac:spMkLst>
            <pc:docMk/>
            <pc:sldMk cId="2781697247" sldId="333"/>
            <ac:spMk id="2" creationId="{AC75242A-6ED0-BAB9-8FC6-151B09AB818C}"/>
          </ac:spMkLst>
        </pc:spChg>
        <pc:spChg chg="mod">
          <ac:chgData name="William Bailey" userId="cb9d7c92027400a3" providerId="LiveId" clId="{77B55A42-24CB-4DE9-B7EF-693524463005}" dt="2023-07-17T01:53:10.667" v="481"/>
          <ac:spMkLst>
            <pc:docMk/>
            <pc:sldMk cId="2781697247" sldId="333"/>
            <ac:spMk id="3" creationId="{FE305D7E-1555-825B-6971-BB86DA0DF191}"/>
          </ac:spMkLst>
        </pc:spChg>
      </pc:sldChg>
      <pc:sldChg chg="addSp delSp modSp new mod">
        <pc:chgData name="William Bailey" userId="cb9d7c92027400a3" providerId="LiveId" clId="{77B55A42-24CB-4DE9-B7EF-693524463005}" dt="2023-07-18T02:26:30.603" v="1619" actId="20577"/>
        <pc:sldMkLst>
          <pc:docMk/>
          <pc:sldMk cId="1406710516" sldId="334"/>
        </pc:sldMkLst>
        <pc:spChg chg="mod">
          <ac:chgData name="William Bailey" userId="cb9d7c92027400a3" providerId="LiveId" clId="{77B55A42-24CB-4DE9-B7EF-693524463005}" dt="2023-07-17T01:55:30.178" v="508" actId="1076"/>
          <ac:spMkLst>
            <pc:docMk/>
            <pc:sldMk cId="1406710516" sldId="334"/>
            <ac:spMk id="2" creationId="{5EC4CCFB-408D-79BA-FC3F-169D837D6F7F}"/>
          </ac:spMkLst>
        </pc:spChg>
        <pc:spChg chg="del mod">
          <ac:chgData name="William Bailey" userId="cb9d7c92027400a3" providerId="LiveId" clId="{77B55A42-24CB-4DE9-B7EF-693524463005}" dt="2023-07-17T01:01:29.152" v="115" actId="931"/>
          <ac:spMkLst>
            <pc:docMk/>
            <pc:sldMk cId="1406710516" sldId="334"/>
            <ac:spMk id="3" creationId="{941310FB-A95E-7DD2-322A-AA466BE9DDA4}"/>
          </ac:spMkLst>
        </pc:spChg>
        <pc:spChg chg="add mod">
          <ac:chgData name="William Bailey" userId="cb9d7c92027400a3" providerId="LiveId" clId="{77B55A42-24CB-4DE9-B7EF-693524463005}" dt="2023-07-18T02:26:30.603" v="1619" actId="20577"/>
          <ac:spMkLst>
            <pc:docMk/>
            <pc:sldMk cId="1406710516" sldId="334"/>
            <ac:spMk id="3" creationId="{D368F8F4-C29B-9701-2280-62851B68E762}"/>
          </ac:spMkLst>
        </pc:spChg>
        <pc:spChg chg="mod">
          <ac:chgData name="William Bailey" userId="cb9d7c92027400a3" providerId="LiveId" clId="{77B55A42-24CB-4DE9-B7EF-693524463005}" dt="2023-07-17T01:56:17.293" v="523" actId="20577"/>
          <ac:spMkLst>
            <pc:docMk/>
            <pc:sldMk cId="1406710516" sldId="334"/>
            <ac:spMk id="4" creationId="{466E01DF-BBCB-9D8A-8797-86F1387EAB68}"/>
          </ac:spMkLst>
        </pc:spChg>
        <pc:spChg chg="add del mod">
          <ac:chgData name="William Bailey" userId="cb9d7c92027400a3" providerId="LiveId" clId="{77B55A42-24CB-4DE9-B7EF-693524463005}" dt="2023-07-17T01:05:16.564" v="173" actId="931"/>
          <ac:spMkLst>
            <pc:docMk/>
            <pc:sldMk cId="1406710516" sldId="334"/>
            <ac:spMk id="8" creationId="{648F6F18-935E-CD05-19B5-BAB9F7D6457D}"/>
          </ac:spMkLst>
        </pc:spChg>
        <pc:picChg chg="add del mod">
          <ac:chgData name="William Bailey" userId="cb9d7c92027400a3" providerId="LiveId" clId="{77B55A42-24CB-4DE9-B7EF-693524463005}" dt="2023-07-17T01:02:27.230" v="126" actId="21"/>
          <ac:picMkLst>
            <pc:docMk/>
            <pc:sldMk cId="1406710516" sldId="334"/>
            <ac:picMk id="6" creationId="{32DEAF2B-FC2F-FC4E-37D8-A5C0340D9D43}"/>
          </ac:picMkLst>
        </pc:picChg>
        <pc:picChg chg="add mod">
          <ac:chgData name="William Bailey" userId="cb9d7c92027400a3" providerId="LiveId" clId="{77B55A42-24CB-4DE9-B7EF-693524463005}" dt="2023-07-17T01:55:58.806" v="512" actId="14826"/>
          <ac:picMkLst>
            <pc:docMk/>
            <pc:sldMk cId="1406710516" sldId="334"/>
            <ac:picMk id="10" creationId="{2838C033-8EF3-6639-831A-065604A89E78}"/>
          </ac:picMkLst>
        </pc:picChg>
      </pc:sldChg>
      <pc:sldChg chg="new del">
        <pc:chgData name="William Bailey" userId="cb9d7c92027400a3" providerId="LiveId" clId="{77B55A42-24CB-4DE9-B7EF-693524463005}" dt="2023-07-16T02:09:23.740" v="91" actId="47"/>
        <pc:sldMkLst>
          <pc:docMk/>
          <pc:sldMk cId="1779493180" sldId="334"/>
        </pc:sldMkLst>
      </pc:sldChg>
      <pc:sldChg chg="new del">
        <pc:chgData name="William Bailey" userId="cb9d7c92027400a3" providerId="LiveId" clId="{77B55A42-24CB-4DE9-B7EF-693524463005}" dt="2023-07-17T01:41:51.488" v="437" actId="47"/>
        <pc:sldMkLst>
          <pc:docMk/>
          <pc:sldMk cId="891224319" sldId="335"/>
        </pc:sldMkLst>
      </pc:sldChg>
      <pc:sldChg chg="addSp modSp new del mod">
        <pc:chgData name="William Bailey" userId="cb9d7c92027400a3" providerId="LiveId" clId="{77B55A42-24CB-4DE9-B7EF-693524463005}" dt="2023-07-18T01:40:18.976" v="1075" actId="47"/>
        <pc:sldMkLst>
          <pc:docMk/>
          <pc:sldMk cId="2737316447" sldId="335"/>
        </pc:sldMkLst>
        <pc:picChg chg="add mod">
          <ac:chgData name="William Bailey" userId="cb9d7c92027400a3" providerId="LiveId" clId="{77B55A42-24CB-4DE9-B7EF-693524463005}" dt="2023-07-18T01:27:53.265" v="839" actId="14100"/>
          <ac:picMkLst>
            <pc:docMk/>
            <pc:sldMk cId="2737316447" sldId="335"/>
            <ac:picMk id="3" creationId="{EB7AD378-82DF-7C31-0D61-192F6898ACA1}"/>
          </ac:picMkLst>
        </pc:picChg>
      </pc:sldChg>
      <pc:sldChg chg="new add del">
        <pc:chgData name="William Bailey" userId="cb9d7c92027400a3" providerId="LiveId" clId="{77B55A42-24CB-4DE9-B7EF-693524463005}" dt="2023-07-17T01:53:06.349" v="478" actId="680"/>
        <pc:sldMkLst>
          <pc:docMk/>
          <pc:sldMk cId="4077789623" sldId="335"/>
        </pc:sldMkLst>
      </pc:sldChg>
      <pc:sldChg chg="addSp delSp modSp new mod">
        <pc:chgData name="William Bailey" userId="cb9d7c92027400a3" providerId="LiveId" clId="{77B55A42-24CB-4DE9-B7EF-693524463005}" dt="2023-07-18T11:47:50.775" v="1988" actId="20577"/>
        <pc:sldMkLst>
          <pc:docMk/>
          <pc:sldMk cId="3171486028" sldId="336"/>
        </pc:sldMkLst>
        <pc:spChg chg="mod">
          <ac:chgData name="William Bailey" userId="cb9d7c92027400a3" providerId="LiveId" clId="{77B55A42-24CB-4DE9-B7EF-693524463005}" dt="2023-07-18T11:47:50.775" v="1988" actId="20577"/>
          <ac:spMkLst>
            <pc:docMk/>
            <pc:sldMk cId="3171486028" sldId="336"/>
            <ac:spMk id="2" creationId="{A1CE5EA3-9CBF-36B8-9625-3A52848D9F1D}"/>
          </ac:spMkLst>
        </pc:spChg>
        <pc:spChg chg="del">
          <ac:chgData name="William Bailey" userId="cb9d7c92027400a3" providerId="LiveId" clId="{77B55A42-24CB-4DE9-B7EF-693524463005}" dt="2023-07-18T01:28:22.786" v="841" actId="931"/>
          <ac:spMkLst>
            <pc:docMk/>
            <pc:sldMk cId="3171486028" sldId="336"/>
            <ac:spMk id="3" creationId="{21F4BF88-8F16-C2CD-4886-092CF9B8A251}"/>
          </ac:spMkLst>
        </pc:spChg>
        <pc:spChg chg="mod">
          <ac:chgData name="William Bailey" userId="cb9d7c92027400a3" providerId="LiveId" clId="{77B55A42-24CB-4DE9-B7EF-693524463005}" dt="2023-07-18T01:29:42.420" v="866" actId="20577"/>
          <ac:spMkLst>
            <pc:docMk/>
            <pc:sldMk cId="3171486028" sldId="336"/>
            <ac:spMk id="4" creationId="{4ADC90BF-25E9-CC27-27C2-08C69E711C4C}"/>
          </ac:spMkLst>
        </pc:spChg>
        <pc:spChg chg="add mod">
          <ac:chgData name="William Bailey" userId="cb9d7c92027400a3" providerId="LiveId" clId="{77B55A42-24CB-4DE9-B7EF-693524463005}" dt="2023-07-18T01:48:47.392" v="1183" actId="313"/>
          <ac:spMkLst>
            <pc:docMk/>
            <pc:sldMk cId="3171486028" sldId="336"/>
            <ac:spMk id="10" creationId="{DBF06109-08C1-BD58-F3A3-FFFA8F207A83}"/>
          </ac:spMkLst>
        </pc:spChg>
        <pc:graphicFrameChg chg="add del mod modGraphic">
          <ac:chgData name="William Bailey" userId="cb9d7c92027400a3" providerId="LiveId" clId="{77B55A42-24CB-4DE9-B7EF-693524463005}" dt="2023-07-18T01:37:31.879" v="974" actId="478"/>
          <ac:graphicFrameMkLst>
            <pc:docMk/>
            <pc:sldMk cId="3171486028" sldId="336"/>
            <ac:graphicFrameMk id="7" creationId="{85689C0A-2083-D7CE-02C4-5C5A13716852}"/>
          </ac:graphicFrameMkLst>
        </pc:graphicFrameChg>
        <pc:graphicFrameChg chg="add mod modGraphic">
          <ac:chgData name="William Bailey" userId="cb9d7c92027400a3" providerId="LiveId" clId="{77B55A42-24CB-4DE9-B7EF-693524463005}" dt="2023-07-18T01:49:37.596" v="1207" actId="20577"/>
          <ac:graphicFrameMkLst>
            <pc:docMk/>
            <pc:sldMk cId="3171486028" sldId="336"/>
            <ac:graphicFrameMk id="8" creationId="{933A7481-4F1A-3938-BE88-5E1C9CB200CC}"/>
          </ac:graphicFrameMkLst>
        </pc:graphicFrameChg>
        <pc:graphicFrameChg chg="add mod modGraphic">
          <ac:chgData name="William Bailey" userId="cb9d7c92027400a3" providerId="LiveId" clId="{77B55A42-24CB-4DE9-B7EF-693524463005}" dt="2023-07-18T01:40:48.679" v="1077" actId="1076"/>
          <ac:graphicFrameMkLst>
            <pc:docMk/>
            <pc:sldMk cId="3171486028" sldId="336"/>
            <ac:graphicFrameMk id="9" creationId="{1566C8F0-5032-2F49-3230-990CE8D10FD3}"/>
          </ac:graphicFrameMkLst>
        </pc:graphicFrameChg>
        <pc:picChg chg="add mod">
          <ac:chgData name="William Bailey" userId="cb9d7c92027400a3" providerId="LiveId" clId="{77B55A42-24CB-4DE9-B7EF-693524463005}" dt="2023-07-18T01:46:29.372" v="1106" actId="14826"/>
          <ac:picMkLst>
            <pc:docMk/>
            <pc:sldMk cId="3171486028" sldId="336"/>
            <ac:picMk id="6" creationId="{9C001D44-CC75-11BC-B11D-8D92AC17B95B}"/>
          </ac:picMkLst>
        </pc:picChg>
      </pc:sldChg>
      <pc:sldChg chg="modSp new mod setBg">
        <pc:chgData name="William Bailey" userId="cb9d7c92027400a3" providerId="LiveId" clId="{77B55A42-24CB-4DE9-B7EF-693524463005}" dt="2023-07-18T12:00:40.798" v="2052" actId="20577"/>
        <pc:sldMkLst>
          <pc:docMk/>
          <pc:sldMk cId="3880866508" sldId="337"/>
        </pc:sldMkLst>
        <pc:spChg chg="mod">
          <ac:chgData name="William Bailey" userId="cb9d7c92027400a3" providerId="LiveId" clId="{77B55A42-24CB-4DE9-B7EF-693524463005}" dt="2023-07-18T11:59:06.474" v="2011" actId="20577"/>
          <ac:spMkLst>
            <pc:docMk/>
            <pc:sldMk cId="3880866508" sldId="337"/>
            <ac:spMk id="2" creationId="{B86AA29F-D1E8-2EBD-9707-718A9EBE0EAB}"/>
          </ac:spMkLst>
        </pc:spChg>
        <pc:spChg chg="mod">
          <ac:chgData name="William Bailey" userId="cb9d7c92027400a3" providerId="LiveId" clId="{77B55A42-24CB-4DE9-B7EF-693524463005}" dt="2023-07-18T12:00:40.798" v="2052" actId="20577"/>
          <ac:spMkLst>
            <pc:docMk/>
            <pc:sldMk cId="3880866508" sldId="337"/>
            <ac:spMk id="3" creationId="{B54C32C8-149D-B910-52F9-AC0262C9A613}"/>
          </ac:spMkLst>
        </pc:spChg>
      </pc:sldChg>
      <pc:sldChg chg="addSp delSp modSp new mod">
        <pc:chgData name="William Bailey" userId="cb9d7c92027400a3" providerId="LiveId" clId="{77B55A42-24CB-4DE9-B7EF-693524463005}" dt="2023-07-18T11:45:30.833" v="1976" actId="12"/>
        <pc:sldMkLst>
          <pc:docMk/>
          <pc:sldMk cId="3537419291" sldId="338"/>
        </pc:sldMkLst>
        <pc:spChg chg="mod">
          <ac:chgData name="William Bailey" userId="cb9d7c92027400a3" providerId="LiveId" clId="{77B55A42-24CB-4DE9-B7EF-693524463005}" dt="2023-07-18T11:43:35.280" v="1937" actId="20577"/>
          <ac:spMkLst>
            <pc:docMk/>
            <pc:sldMk cId="3537419291" sldId="338"/>
            <ac:spMk id="2" creationId="{945F2E8D-DA69-67A5-F6DE-98B419E0171F}"/>
          </ac:spMkLst>
        </pc:spChg>
        <pc:spChg chg="del mod">
          <ac:chgData name="William Bailey" userId="cb9d7c92027400a3" providerId="LiveId" clId="{77B55A42-24CB-4DE9-B7EF-693524463005}" dt="2023-07-18T11:42:03.640" v="1873" actId="22"/>
          <ac:spMkLst>
            <pc:docMk/>
            <pc:sldMk cId="3537419291" sldId="338"/>
            <ac:spMk id="3" creationId="{BB24D12F-C656-759C-69F7-64061C12FD5C}"/>
          </ac:spMkLst>
        </pc:spChg>
        <pc:spChg chg="add mod">
          <ac:chgData name="William Bailey" userId="cb9d7c92027400a3" providerId="LiveId" clId="{77B55A42-24CB-4DE9-B7EF-693524463005}" dt="2023-07-18T11:45:30.833" v="1976" actId="12"/>
          <ac:spMkLst>
            <pc:docMk/>
            <pc:sldMk cId="3537419291" sldId="338"/>
            <ac:spMk id="6" creationId="{D99C7B4A-8490-58A1-9FF1-5E791CDD77AD}"/>
          </ac:spMkLst>
        </pc:spChg>
        <pc:picChg chg="add mod ord">
          <ac:chgData name="William Bailey" userId="cb9d7c92027400a3" providerId="LiveId" clId="{77B55A42-24CB-4DE9-B7EF-693524463005}" dt="2023-07-18T11:42:17.796" v="1874" actId="1076"/>
          <ac:picMkLst>
            <pc:docMk/>
            <pc:sldMk cId="3537419291" sldId="338"/>
            <ac:picMk id="5" creationId="{59E969F5-95AC-70EA-CE48-BFA784772506}"/>
          </ac:picMkLst>
        </pc:picChg>
      </pc:sldChg>
      <pc:sldMasterChg chg="modSldLayout">
        <pc:chgData name="William Bailey" userId="cb9d7c92027400a3" providerId="LiveId" clId="{77B55A42-24CB-4DE9-B7EF-693524463005}" dt="2023-07-17T01:42:16.146" v="439"/>
        <pc:sldMasterMkLst>
          <pc:docMk/>
          <pc:sldMasterMk cId="2963226673" sldId="2147483703"/>
        </pc:sldMasterMkLst>
        <pc:sldLayoutChg chg="delSp">
          <pc:chgData name="William Bailey" userId="cb9d7c92027400a3" providerId="LiveId" clId="{77B55A42-24CB-4DE9-B7EF-693524463005}" dt="2023-07-17T01:42:16.146" v="439"/>
          <pc:sldLayoutMkLst>
            <pc:docMk/>
            <pc:sldMasterMk cId="2963226673" sldId="2147483703"/>
            <pc:sldLayoutMk cId="4113730084" sldId="2147483715"/>
          </pc:sldLayoutMkLst>
          <pc:spChg chg="del">
            <ac:chgData name="William Bailey" userId="cb9d7c92027400a3" providerId="LiveId" clId="{77B55A42-24CB-4DE9-B7EF-693524463005}" dt="2023-07-17T01:42:16.146" v="439"/>
            <ac:spMkLst>
              <pc:docMk/>
              <pc:sldMasterMk cId="2963226673" sldId="2147483703"/>
              <pc:sldLayoutMk cId="4113730084" sldId="2147483715"/>
              <ac:spMk id="84" creationId="{00000000-0000-0000-0000-000000000000}"/>
            </ac:spMkLst>
          </pc:spChg>
          <pc:spChg chg="del">
            <ac:chgData name="William Bailey" userId="cb9d7c92027400a3" providerId="LiveId" clId="{77B55A42-24CB-4DE9-B7EF-693524463005}" dt="2023-07-17T01:42:16.146" v="439"/>
            <ac:spMkLst>
              <pc:docMk/>
              <pc:sldMasterMk cId="2963226673" sldId="2147483703"/>
              <pc:sldLayoutMk cId="4113730084" sldId="2147483715"/>
              <ac:spMk id="85" creationId="{00000000-0000-0000-0000-000000000000}"/>
            </ac:spMkLst>
          </pc:spChg>
          <pc:spChg chg="del">
            <ac:chgData name="William Bailey" userId="cb9d7c92027400a3" providerId="LiveId" clId="{77B55A42-24CB-4DE9-B7EF-693524463005}" dt="2023-07-17T01:42:16.146" v="439"/>
            <ac:spMkLst>
              <pc:docMk/>
              <pc:sldMasterMk cId="2963226673" sldId="2147483703"/>
              <pc:sldLayoutMk cId="4113730084" sldId="2147483715"/>
              <ac:spMk id="86" creationId="{00000000-0000-0000-0000-000000000000}"/>
            </ac:spMkLst>
          </pc:spChg>
          <pc:spChg chg="del">
            <ac:chgData name="William Bailey" userId="cb9d7c92027400a3" providerId="LiveId" clId="{77B55A42-24CB-4DE9-B7EF-693524463005}" dt="2023-07-17T01:42:16.146" v="439"/>
            <ac:spMkLst>
              <pc:docMk/>
              <pc:sldMasterMk cId="2963226673" sldId="2147483703"/>
              <pc:sldLayoutMk cId="4113730084" sldId="2147483715"/>
              <ac:spMk id="87" creationId="{00000000-0000-0000-0000-000000000000}"/>
            </ac:spMkLst>
          </pc:spChg>
          <pc:spChg chg="del">
            <ac:chgData name="William Bailey" userId="cb9d7c92027400a3" providerId="LiveId" clId="{77B55A42-24CB-4DE9-B7EF-693524463005}" dt="2023-07-17T01:42:16.146" v="439"/>
            <ac:spMkLst>
              <pc:docMk/>
              <pc:sldMasterMk cId="2963226673" sldId="2147483703"/>
              <pc:sldLayoutMk cId="4113730084" sldId="2147483715"/>
              <ac:spMk id="88" creationId="{00000000-0000-0000-0000-000000000000}"/>
            </ac:spMkLst>
          </pc:spChg>
        </pc:sldLayoutChg>
        <pc:sldLayoutChg chg="delSp">
          <pc:chgData name="William Bailey" userId="cb9d7c92027400a3" providerId="LiveId" clId="{77B55A42-24CB-4DE9-B7EF-693524463005}" dt="2023-07-17T01:42:16.146" v="439"/>
          <pc:sldLayoutMkLst>
            <pc:docMk/>
            <pc:sldMasterMk cId="2963226673" sldId="2147483703"/>
            <pc:sldLayoutMk cId="3678375479" sldId="2147483716"/>
          </pc:sldLayoutMkLst>
          <pc:spChg chg="del">
            <ac:chgData name="William Bailey" userId="cb9d7c92027400a3" providerId="LiveId" clId="{77B55A42-24CB-4DE9-B7EF-693524463005}" dt="2023-07-17T01:42:16.146" v="439"/>
            <ac:spMkLst>
              <pc:docMk/>
              <pc:sldMasterMk cId="2963226673" sldId="2147483703"/>
              <pc:sldLayoutMk cId="3678375479" sldId="2147483716"/>
              <ac:spMk id="139" creationId="{00000000-0000-0000-0000-000000000000}"/>
            </ac:spMkLst>
          </pc:spChg>
        </pc:sldLayoutChg>
      </pc:sldMaster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image" Target="../media/image12.png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image" Target="../media/image12.png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2D2FD1-BF75-46ED-8C73-79A86C1BCCFF}" type="doc">
      <dgm:prSet loTypeId="urn:microsoft.com/office/officeart/2005/8/layout/orgChart1" loCatId="hierarchy" qsTypeId="urn:microsoft.com/office/officeart/2005/8/quickstyle/3d3" qsCatId="3D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B5D94489-DE18-42DB-889F-CCC28644A58F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Bipartisan Infrastructure Law (BIL)</a:t>
          </a:r>
          <a:br>
            <a:rPr lang="en-US" dirty="0"/>
          </a:br>
          <a:r>
            <a:rPr lang="en-US" dirty="0"/>
            <a:t>November 2021</a:t>
          </a:r>
        </a:p>
        <a:p>
          <a:r>
            <a:rPr lang="en-US" dirty="0"/>
            <a:t>$550B 2022-2027</a:t>
          </a:r>
        </a:p>
      </dgm:t>
    </dgm:pt>
    <dgm:pt modelId="{D5C241E6-98A5-417A-A34D-0081BFD44A35}" type="parTrans" cxnId="{648D939E-C2FA-4F74-A76D-6EF9F1D5633B}">
      <dgm:prSet/>
      <dgm:spPr/>
      <dgm:t>
        <a:bodyPr/>
        <a:lstStyle/>
        <a:p>
          <a:endParaRPr lang="en-US"/>
        </a:p>
      </dgm:t>
    </dgm:pt>
    <dgm:pt modelId="{68603282-C1D1-4772-9809-9EC1E5219F19}" type="sibTrans" cxnId="{648D939E-C2FA-4F74-A76D-6EF9F1D5633B}">
      <dgm:prSet/>
      <dgm:spPr/>
      <dgm:t>
        <a:bodyPr/>
        <a:lstStyle/>
        <a:p>
          <a:endParaRPr lang="en-US"/>
        </a:p>
      </dgm:t>
    </dgm:pt>
    <dgm:pt modelId="{0582BB9E-E59A-43EF-9F77-F689360F56D2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Roads / Bridges</a:t>
          </a:r>
        </a:p>
      </dgm:t>
    </dgm:pt>
    <dgm:pt modelId="{D5ECAA2F-32BC-4D50-B3B8-EDC1A2AA6311}" type="parTrans" cxnId="{3043B00A-06A0-4215-8AEC-2115F9218F01}">
      <dgm:prSet/>
      <dgm:spPr/>
      <dgm:t>
        <a:bodyPr/>
        <a:lstStyle/>
        <a:p>
          <a:endParaRPr lang="en-US"/>
        </a:p>
      </dgm:t>
    </dgm:pt>
    <dgm:pt modelId="{57A1507C-5E14-4F32-9C25-E32BA0C06173}" type="sibTrans" cxnId="{3043B00A-06A0-4215-8AEC-2115F9218F01}">
      <dgm:prSet/>
      <dgm:spPr/>
      <dgm:t>
        <a:bodyPr/>
        <a:lstStyle/>
        <a:p>
          <a:endParaRPr lang="en-US"/>
        </a:p>
      </dgm:t>
    </dgm:pt>
    <dgm:pt modelId="{D0A42D2A-6EBD-4620-9A4B-701C05AFF954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Energy</a:t>
          </a:r>
          <a:br>
            <a:rPr lang="en-US" dirty="0"/>
          </a:br>
          <a:r>
            <a:rPr lang="en-US" dirty="0"/>
            <a:t>$73B</a:t>
          </a:r>
        </a:p>
      </dgm:t>
    </dgm:pt>
    <dgm:pt modelId="{B01ED8F7-C52A-4CBF-B3D6-0E4D65762DFF}" type="parTrans" cxnId="{37778936-80FA-4110-BEA6-499C86BD3947}">
      <dgm:prSet/>
      <dgm:spPr/>
      <dgm:t>
        <a:bodyPr/>
        <a:lstStyle/>
        <a:p>
          <a:endParaRPr lang="en-US"/>
        </a:p>
      </dgm:t>
    </dgm:pt>
    <dgm:pt modelId="{78DEB102-BFED-487F-89C7-06AA85D537AC}" type="sibTrans" cxnId="{37778936-80FA-4110-BEA6-499C86BD3947}">
      <dgm:prSet/>
      <dgm:spPr/>
      <dgm:t>
        <a:bodyPr/>
        <a:lstStyle/>
        <a:p>
          <a:endParaRPr lang="en-US"/>
        </a:p>
      </dgm:t>
    </dgm:pt>
    <dgm:pt modelId="{DEEC2E3E-24B1-4497-92BF-81D1EEF6B323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Grid Deployment</a:t>
          </a:r>
        </a:p>
      </dgm:t>
    </dgm:pt>
    <dgm:pt modelId="{685154F9-6C56-4D84-B302-634C82D2BE17}" type="parTrans" cxnId="{83DD373C-CE2D-4E13-BD45-FE9E895CF466}">
      <dgm:prSet/>
      <dgm:spPr/>
      <dgm:t>
        <a:bodyPr/>
        <a:lstStyle/>
        <a:p>
          <a:endParaRPr lang="en-US"/>
        </a:p>
      </dgm:t>
    </dgm:pt>
    <dgm:pt modelId="{4C33DC40-AB28-4F37-8F29-FEA64B9D43FB}" type="sibTrans" cxnId="{83DD373C-CE2D-4E13-BD45-FE9E895CF466}">
      <dgm:prSet/>
      <dgm:spPr/>
      <dgm:t>
        <a:bodyPr/>
        <a:lstStyle/>
        <a:p>
          <a:endParaRPr lang="en-US"/>
        </a:p>
      </dgm:t>
    </dgm:pt>
    <dgm:pt modelId="{F47D2FA9-4001-46B8-8464-7B0AE288E404}">
      <dgm:prSet phldrT="[Text]"/>
      <dgm:spPr>
        <a:solidFill>
          <a:srgbClr val="7030A0"/>
        </a:solidFill>
      </dgm:spPr>
      <dgm:t>
        <a:bodyPr/>
        <a:lstStyle/>
        <a:p>
          <a:r>
            <a:rPr 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FOA 2970</a:t>
          </a:r>
        </a:p>
        <a:p>
          <a:r>
            <a:rPr 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(Projects: $5M-$100M)</a:t>
          </a:r>
          <a:br>
            <a:rPr 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$300M</a:t>
          </a:r>
        </a:p>
      </dgm:t>
    </dgm:pt>
    <dgm:pt modelId="{BBE0FB6F-52D4-4AB4-BBC0-57C46EB76983}" type="parTrans" cxnId="{CB9D6C9B-49C2-4DA9-85CA-72ADF5546BB3}">
      <dgm:prSet/>
      <dgm:spPr/>
      <dgm:t>
        <a:bodyPr/>
        <a:lstStyle/>
        <a:p>
          <a:endParaRPr lang="en-US"/>
        </a:p>
      </dgm:t>
    </dgm:pt>
    <dgm:pt modelId="{0E819802-907C-4107-9045-CF4E2135DFC3}" type="sibTrans" cxnId="{CB9D6C9B-49C2-4DA9-85CA-72ADF5546BB3}">
      <dgm:prSet/>
      <dgm:spPr/>
      <dgm:t>
        <a:bodyPr/>
        <a:lstStyle/>
        <a:p>
          <a:endParaRPr lang="en-US"/>
        </a:p>
      </dgm:t>
    </dgm:pt>
    <dgm:pt modelId="{42F67415-6089-4B0E-8D5F-65211DD816A1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/>
            <a:t>Grant 3045</a:t>
          </a:r>
        </a:p>
        <a:p>
          <a:r>
            <a:rPr lang="en-US" dirty="0"/>
            <a:t>(Projects: $500k-$5M)</a:t>
          </a:r>
        </a:p>
        <a:p>
          <a:r>
            <a:rPr lang="en-US" dirty="0"/>
            <a:t>$50M</a:t>
          </a:r>
        </a:p>
      </dgm:t>
    </dgm:pt>
    <dgm:pt modelId="{5A039510-4EC7-4CC7-9BDA-0509F656C94F}" type="parTrans" cxnId="{9B4C99DE-9E7E-4D2D-B08D-2AF61020F820}">
      <dgm:prSet/>
      <dgm:spPr/>
      <dgm:t>
        <a:bodyPr/>
        <a:lstStyle/>
        <a:p>
          <a:endParaRPr lang="en-US"/>
        </a:p>
      </dgm:t>
    </dgm:pt>
    <dgm:pt modelId="{F3E9E294-4AC6-4AF3-BC1C-7089A34D2605}" type="sibTrans" cxnId="{9B4C99DE-9E7E-4D2D-B08D-2AF61020F820}">
      <dgm:prSet/>
      <dgm:spPr/>
      <dgm:t>
        <a:bodyPr/>
        <a:lstStyle/>
        <a:p>
          <a:endParaRPr lang="en-US"/>
        </a:p>
      </dgm:t>
    </dgm:pt>
    <dgm:pt modelId="{7E13183B-B66A-4193-8509-6D2E88827D86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/>
            <a:t>Prize Competition</a:t>
          </a:r>
        </a:p>
        <a:p>
          <a:r>
            <a:rPr lang="en-US" dirty="0"/>
            <a:t>$15M</a:t>
          </a:r>
        </a:p>
      </dgm:t>
    </dgm:pt>
    <dgm:pt modelId="{65086613-7122-46E6-A89D-3A372B190AFF}" type="parTrans" cxnId="{FD6237E4-B62A-4BC6-B546-4F5C5212E635}">
      <dgm:prSet/>
      <dgm:spPr/>
      <dgm:t>
        <a:bodyPr/>
        <a:lstStyle/>
        <a:p>
          <a:endParaRPr lang="en-US"/>
        </a:p>
      </dgm:t>
    </dgm:pt>
    <dgm:pt modelId="{0132A531-A7AB-457F-BC28-87D8B35D12EC}" type="sibTrans" cxnId="{FD6237E4-B62A-4BC6-B546-4F5C5212E635}">
      <dgm:prSet/>
      <dgm:spPr/>
      <dgm:t>
        <a:bodyPr/>
        <a:lstStyle/>
        <a:p>
          <a:endParaRPr lang="en-US"/>
        </a:p>
      </dgm:t>
    </dgm:pt>
    <dgm:pt modelId="{BF7AA444-720E-4A56-B59D-2C6EA5929484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Transportation Safety</a:t>
          </a:r>
        </a:p>
      </dgm:t>
    </dgm:pt>
    <dgm:pt modelId="{C694054B-40E4-4608-BD58-CA89C0D3BE5F}" type="parTrans" cxnId="{62DB2DB7-7A53-46A2-B1F7-FC0CD6EBF825}">
      <dgm:prSet/>
      <dgm:spPr/>
      <dgm:t>
        <a:bodyPr/>
        <a:lstStyle/>
        <a:p>
          <a:endParaRPr lang="en-US"/>
        </a:p>
      </dgm:t>
    </dgm:pt>
    <dgm:pt modelId="{EFFF431C-6B5A-447C-8887-DC3C53A75BA3}" type="sibTrans" cxnId="{62DB2DB7-7A53-46A2-B1F7-FC0CD6EBF825}">
      <dgm:prSet/>
      <dgm:spPr/>
      <dgm:t>
        <a:bodyPr/>
        <a:lstStyle/>
        <a:p>
          <a:endParaRPr lang="en-US"/>
        </a:p>
      </dgm:t>
    </dgm:pt>
    <dgm:pt modelId="{3C0DB4DA-EFBE-4DAB-AF9B-07A813BC894B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Broadband</a:t>
          </a:r>
        </a:p>
      </dgm:t>
    </dgm:pt>
    <dgm:pt modelId="{B2A27816-9473-4553-BD51-3C7FA1324CD8}" type="parTrans" cxnId="{502E6C89-5A8D-4835-8E9D-5E9726782D03}">
      <dgm:prSet/>
      <dgm:spPr/>
      <dgm:t>
        <a:bodyPr/>
        <a:lstStyle/>
        <a:p>
          <a:endParaRPr lang="en-US"/>
        </a:p>
      </dgm:t>
    </dgm:pt>
    <dgm:pt modelId="{14F4EDE0-9D10-4ECA-9C1A-395840AC7781}" type="sibTrans" cxnId="{502E6C89-5A8D-4835-8E9D-5E9726782D03}">
      <dgm:prSet/>
      <dgm:spPr/>
      <dgm:t>
        <a:bodyPr/>
        <a:lstStyle/>
        <a:p>
          <a:endParaRPr lang="en-US"/>
        </a:p>
      </dgm:t>
    </dgm:pt>
    <dgm:pt modelId="{90794328-1C3D-46A1-8548-14A1AEDF47BD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Mass transit / Rail</a:t>
          </a:r>
        </a:p>
      </dgm:t>
    </dgm:pt>
    <dgm:pt modelId="{6F44B5DE-D3FE-403C-9BE1-A8FD415FCFDE}" type="parTrans" cxnId="{AB6A8EF1-CFE5-49AF-A193-4D9CDE1A25D2}">
      <dgm:prSet/>
      <dgm:spPr/>
      <dgm:t>
        <a:bodyPr/>
        <a:lstStyle/>
        <a:p>
          <a:endParaRPr lang="en-US"/>
        </a:p>
      </dgm:t>
    </dgm:pt>
    <dgm:pt modelId="{B4E961B6-B0AE-4AE0-B4CB-F8E7D1F4F342}" type="sibTrans" cxnId="{AB6A8EF1-CFE5-49AF-A193-4D9CDE1A25D2}">
      <dgm:prSet/>
      <dgm:spPr/>
      <dgm:t>
        <a:bodyPr/>
        <a:lstStyle/>
        <a:p>
          <a:endParaRPr lang="en-US"/>
        </a:p>
      </dgm:t>
    </dgm:pt>
    <dgm:pt modelId="{C435A2E3-E447-4E1A-8D87-442D41F91114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Water infrastructure</a:t>
          </a:r>
        </a:p>
      </dgm:t>
    </dgm:pt>
    <dgm:pt modelId="{D96A5785-B87C-41C8-848E-B36A7CAA8475}" type="parTrans" cxnId="{14D6960F-F817-43AC-80FC-984E71D667DB}">
      <dgm:prSet/>
      <dgm:spPr/>
      <dgm:t>
        <a:bodyPr/>
        <a:lstStyle/>
        <a:p>
          <a:endParaRPr lang="en-US"/>
        </a:p>
      </dgm:t>
    </dgm:pt>
    <dgm:pt modelId="{C81454A8-2563-49F9-8824-419CC1EC5369}" type="sibTrans" cxnId="{14D6960F-F817-43AC-80FC-984E71D667DB}">
      <dgm:prSet/>
      <dgm:spPr/>
      <dgm:t>
        <a:bodyPr/>
        <a:lstStyle/>
        <a:p>
          <a:endParaRPr lang="en-US"/>
        </a:p>
      </dgm:t>
    </dgm:pt>
    <dgm:pt modelId="{44969B84-4FEC-4669-A69B-1824B57F9DE2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OCED</a:t>
          </a:r>
          <a:br>
            <a:rPr lang="en-US" dirty="0"/>
          </a:br>
          <a:r>
            <a:rPr lang="en-US" dirty="0"/>
            <a:t>$21B</a:t>
          </a:r>
        </a:p>
      </dgm:t>
    </dgm:pt>
    <dgm:pt modelId="{BE610A98-2043-4755-90DF-635FCDBA2664}" type="parTrans" cxnId="{18684133-E5C8-49DB-9D73-6F45966A84DD}">
      <dgm:prSet/>
      <dgm:spPr/>
      <dgm:t>
        <a:bodyPr/>
        <a:lstStyle/>
        <a:p>
          <a:endParaRPr lang="en-US"/>
        </a:p>
      </dgm:t>
    </dgm:pt>
    <dgm:pt modelId="{483286D6-EBC0-4245-B31F-7DFE175B54A5}" type="sibTrans" cxnId="{18684133-E5C8-49DB-9D73-6F45966A84DD}">
      <dgm:prSet/>
      <dgm:spPr/>
      <dgm:t>
        <a:bodyPr/>
        <a:lstStyle/>
        <a:p>
          <a:endParaRPr lang="en-US"/>
        </a:p>
      </dgm:t>
    </dgm:pt>
    <dgm:pt modelId="{6E903BD5-2882-4D88-9C88-9AEF128A8D0B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/>
            <a:t>Long Duration Energy Storage</a:t>
          </a:r>
        </a:p>
      </dgm:t>
    </dgm:pt>
    <dgm:pt modelId="{C2280BF7-068D-4093-81C8-B169A7A8B853}" type="parTrans" cxnId="{DD9EA797-935E-4365-A7F1-365BA46AA8E5}">
      <dgm:prSet/>
      <dgm:spPr/>
      <dgm:t>
        <a:bodyPr/>
        <a:lstStyle/>
        <a:p>
          <a:endParaRPr lang="en-US"/>
        </a:p>
      </dgm:t>
    </dgm:pt>
    <dgm:pt modelId="{2D7C1920-7F51-4450-82AC-4FDDF373282D}" type="sibTrans" cxnId="{DD9EA797-935E-4365-A7F1-365BA46AA8E5}">
      <dgm:prSet/>
      <dgm:spPr/>
      <dgm:t>
        <a:bodyPr/>
        <a:lstStyle/>
        <a:p>
          <a:endParaRPr lang="en-US"/>
        </a:p>
      </dgm:t>
    </dgm:pt>
    <dgm:pt modelId="{363D2FDA-6C15-4061-8038-1AB039A43A37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Energy for Rural or Remote Areas</a:t>
          </a:r>
        </a:p>
        <a:p>
          <a:r>
            <a:rPr lang="en-US" dirty="0"/>
            <a:t>$1B</a:t>
          </a:r>
        </a:p>
      </dgm:t>
    </dgm:pt>
    <dgm:pt modelId="{D2071CE7-33D1-47DA-81B1-A440F361B289}" type="parTrans" cxnId="{99DDFC2F-2DC5-438C-8B19-DE98D0B3F040}">
      <dgm:prSet/>
      <dgm:spPr/>
      <dgm:t>
        <a:bodyPr/>
        <a:lstStyle/>
        <a:p>
          <a:endParaRPr lang="en-US"/>
        </a:p>
      </dgm:t>
    </dgm:pt>
    <dgm:pt modelId="{682562A1-1EE4-4D8A-BC5F-1B25A96A5E54}" type="sibTrans" cxnId="{99DDFC2F-2DC5-438C-8B19-DE98D0B3F040}">
      <dgm:prSet/>
      <dgm:spPr/>
      <dgm:t>
        <a:bodyPr/>
        <a:lstStyle/>
        <a:p>
          <a:endParaRPr lang="en-US"/>
        </a:p>
      </dgm:t>
    </dgm:pt>
    <dgm:pt modelId="{3F93881A-B76F-47F1-87FE-EED0E845EDA2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Carbon Capture</a:t>
          </a:r>
        </a:p>
      </dgm:t>
    </dgm:pt>
    <dgm:pt modelId="{CEF98DC8-2C87-44B8-8C8D-AAB1B97F0551}" type="parTrans" cxnId="{31D12D3F-C8A2-4FF0-9359-E2E860545C89}">
      <dgm:prSet/>
      <dgm:spPr/>
      <dgm:t>
        <a:bodyPr/>
        <a:lstStyle/>
        <a:p>
          <a:endParaRPr lang="en-US"/>
        </a:p>
      </dgm:t>
    </dgm:pt>
    <dgm:pt modelId="{BC807536-C777-444C-9352-40E71EE0D367}" type="sibTrans" cxnId="{31D12D3F-C8A2-4FF0-9359-E2E860545C89}">
      <dgm:prSet/>
      <dgm:spPr/>
      <dgm:t>
        <a:bodyPr/>
        <a:lstStyle/>
        <a:p>
          <a:endParaRPr lang="en-US"/>
        </a:p>
      </dgm:t>
    </dgm:pt>
    <dgm:pt modelId="{242C45DA-25A1-4DB1-9C3E-8F840BC18624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…6 More Demo Programs…</a:t>
          </a:r>
        </a:p>
      </dgm:t>
    </dgm:pt>
    <dgm:pt modelId="{6AA276AB-4651-40F4-9C78-57AEDA7FF6D3}" type="parTrans" cxnId="{66A0E600-17BD-4246-8288-E7E9FF184ABE}">
      <dgm:prSet/>
      <dgm:spPr/>
      <dgm:t>
        <a:bodyPr/>
        <a:lstStyle/>
        <a:p>
          <a:endParaRPr lang="en-US"/>
        </a:p>
      </dgm:t>
    </dgm:pt>
    <dgm:pt modelId="{A3C2AA1C-EFCD-4917-8643-142BA5384BF3}" type="sibTrans" cxnId="{66A0E600-17BD-4246-8288-E7E9FF184ABE}">
      <dgm:prSet/>
      <dgm:spPr/>
      <dgm:t>
        <a:bodyPr/>
        <a:lstStyle/>
        <a:p>
          <a:endParaRPr lang="en-US"/>
        </a:p>
      </dgm:t>
    </dgm:pt>
    <dgm:pt modelId="{B567C6AA-05A7-4D32-9FF3-81563B939B80}" type="pres">
      <dgm:prSet presAssocID="{6E2D2FD1-BF75-46ED-8C73-79A86C1BCCF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3B10AED-DF6C-4C4F-BDB8-EDEDEF4BBB8C}" type="pres">
      <dgm:prSet presAssocID="{B5D94489-DE18-42DB-889F-CCC28644A58F}" presName="hierRoot1" presStyleCnt="0">
        <dgm:presLayoutVars>
          <dgm:hierBranch val="init"/>
        </dgm:presLayoutVars>
      </dgm:prSet>
      <dgm:spPr/>
    </dgm:pt>
    <dgm:pt modelId="{B2D1411A-8312-4328-BE82-5EB448B95DF3}" type="pres">
      <dgm:prSet presAssocID="{B5D94489-DE18-42DB-889F-CCC28644A58F}" presName="rootComposite1" presStyleCnt="0"/>
      <dgm:spPr/>
    </dgm:pt>
    <dgm:pt modelId="{269F5468-6D3D-4158-AB4B-2B693107BD3B}" type="pres">
      <dgm:prSet presAssocID="{B5D94489-DE18-42DB-889F-CCC28644A58F}" presName="rootText1" presStyleLbl="node0" presStyleIdx="0" presStyleCnt="1" custScaleX="248319">
        <dgm:presLayoutVars>
          <dgm:chPref val="3"/>
        </dgm:presLayoutVars>
      </dgm:prSet>
      <dgm:spPr/>
    </dgm:pt>
    <dgm:pt modelId="{E6960C47-9E68-4BF6-B8DC-C6BE032F70D6}" type="pres">
      <dgm:prSet presAssocID="{B5D94489-DE18-42DB-889F-CCC28644A58F}" presName="rootConnector1" presStyleLbl="node1" presStyleIdx="0" presStyleCnt="0"/>
      <dgm:spPr/>
    </dgm:pt>
    <dgm:pt modelId="{5280CD8F-2F57-4BB7-8749-EA91D8C445F3}" type="pres">
      <dgm:prSet presAssocID="{B5D94489-DE18-42DB-889F-CCC28644A58F}" presName="hierChild2" presStyleCnt="0"/>
      <dgm:spPr/>
    </dgm:pt>
    <dgm:pt modelId="{59AD0244-BA5F-473E-B37E-B3553AF4B948}" type="pres">
      <dgm:prSet presAssocID="{D5ECAA2F-32BC-4D50-B3B8-EDC1A2AA6311}" presName="Name37" presStyleLbl="parChTrans1D2" presStyleIdx="0" presStyleCnt="6"/>
      <dgm:spPr/>
    </dgm:pt>
    <dgm:pt modelId="{324E7B70-28EA-4E8C-B6A0-C0B114E446CA}" type="pres">
      <dgm:prSet presAssocID="{0582BB9E-E59A-43EF-9F77-F689360F56D2}" presName="hierRoot2" presStyleCnt="0">
        <dgm:presLayoutVars>
          <dgm:hierBranch val="init"/>
        </dgm:presLayoutVars>
      </dgm:prSet>
      <dgm:spPr/>
    </dgm:pt>
    <dgm:pt modelId="{036865AF-09B5-40C9-A44E-895E02F9A908}" type="pres">
      <dgm:prSet presAssocID="{0582BB9E-E59A-43EF-9F77-F689360F56D2}" presName="rootComposite" presStyleCnt="0"/>
      <dgm:spPr/>
    </dgm:pt>
    <dgm:pt modelId="{7998DE5F-902B-4A0A-9C54-A3B11639C116}" type="pres">
      <dgm:prSet presAssocID="{0582BB9E-E59A-43EF-9F77-F689360F56D2}" presName="rootText" presStyleLbl="node2" presStyleIdx="0" presStyleCnt="6">
        <dgm:presLayoutVars>
          <dgm:chPref val="3"/>
        </dgm:presLayoutVars>
      </dgm:prSet>
      <dgm:spPr/>
    </dgm:pt>
    <dgm:pt modelId="{630A7A8B-7EC6-4970-A6F6-2A7A1711AFA3}" type="pres">
      <dgm:prSet presAssocID="{0582BB9E-E59A-43EF-9F77-F689360F56D2}" presName="rootConnector" presStyleLbl="node2" presStyleIdx="0" presStyleCnt="6"/>
      <dgm:spPr/>
    </dgm:pt>
    <dgm:pt modelId="{2B0B88B5-EF96-4D9C-A0A6-67461AB9E77C}" type="pres">
      <dgm:prSet presAssocID="{0582BB9E-E59A-43EF-9F77-F689360F56D2}" presName="hierChild4" presStyleCnt="0"/>
      <dgm:spPr/>
    </dgm:pt>
    <dgm:pt modelId="{13AD9291-8C90-49EC-95EE-206E251F6DE8}" type="pres">
      <dgm:prSet presAssocID="{0582BB9E-E59A-43EF-9F77-F689360F56D2}" presName="hierChild5" presStyleCnt="0"/>
      <dgm:spPr/>
    </dgm:pt>
    <dgm:pt modelId="{67CF9939-5D3F-4F09-BC27-D9D069F7C641}" type="pres">
      <dgm:prSet presAssocID="{C694054B-40E4-4608-BD58-CA89C0D3BE5F}" presName="Name37" presStyleLbl="parChTrans1D2" presStyleIdx="1" presStyleCnt="6"/>
      <dgm:spPr/>
    </dgm:pt>
    <dgm:pt modelId="{1E129C0B-56B8-42A1-9B2F-532D608932D9}" type="pres">
      <dgm:prSet presAssocID="{BF7AA444-720E-4A56-B59D-2C6EA5929484}" presName="hierRoot2" presStyleCnt="0">
        <dgm:presLayoutVars>
          <dgm:hierBranch val="init"/>
        </dgm:presLayoutVars>
      </dgm:prSet>
      <dgm:spPr/>
    </dgm:pt>
    <dgm:pt modelId="{D1314D43-933E-4726-B8FD-914915DD5D2F}" type="pres">
      <dgm:prSet presAssocID="{BF7AA444-720E-4A56-B59D-2C6EA5929484}" presName="rootComposite" presStyleCnt="0"/>
      <dgm:spPr/>
    </dgm:pt>
    <dgm:pt modelId="{5CB413F7-623C-4412-9AE5-195E385FD58E}" type="pres">
      <dgm:prSet presAssocID="{BF7AA444-720E-4A56-B59D-2C6EA5929484}" presName="rootText" presStyleLbl="node2" presStyleIdx="1" presStyleCnt="6">
        <dgm:presLayoutVars>
          <dgm:chPref val="3"/>
        </dgm:presLayoutVars>
      </dgm:prSet>
      <dgm:spPr/>
    </dgm:pt>
    <dgm:pt modelId="{2B7DD7B6-8D99-4780-A9F2-0DBE627AB388}" type="pres">
      <dgm:prSet presAssocID="{BF7AA444-720E-4A56-B59D-2C6EA5929484}" presName="rootConnector" presStyleLbl="node2" presStyleIdx="1" presStyleCnt="6"/>
      <dgm:spPr/>
    </dgm:pt>
    <dgm:pt modelId="{36A0E4E2-E4AD-4CBA-9468-46387FCC669F}" type="pres">
      <dgm:prSet presAssocID="{BF7AA444-720E-4A56-B59D-2C6EA5929484}" presName="hierChild4" presStyleCnt="0"/>
      <dgm:spPr/>
    </dgm:pt>
    <dgm:pt modelId="{B5F9658A-DD17-45A4-9555-CB9ECDEE411B}" type="pres">
      <dgm:prSet presAssocID="{BF7AA444-720E-4A56-B59D-2C6EA5929484}" presName="hierChild5" presStyleCnt="0"/>
      <dgm:spPr/>
    </dgm:pt>
    <dgm:pt modelId="{35E6EF37-BDAD-4D57-A457-94B54BF692F7}" type="pres">
      <dgm:prSet presAssocID="{6F44B5DE-D3FE-403C-9BE1-A8FD415FCFDE}" presName="Name37" presStyleLbl="parChTrans1D2" presStyleIdx="2" presStyleCnt="6"/>
      <dgm:spPr/>
    </dgm:pt>
    <dgm:pt modelId="{A55C1306-8AFD-4108-A5AC-0B341B930AEA}" type="pres">
      <dgm:prSet presAssocID="{90794328-1C3D-46A1-8548-14A1AEDF47BD}" presName="hierRoot2" presStyleCnt="0">
        <dgm:presLayoutVars>
          <dgm:hierBranch val="init"/>
        </dgm:presLayoutVars>
      </dgm:prSet>
      <dgm:spPr/>
    </dgm:pt>
    <dgm:pt modelId="{E747DA23-3856-4E0F-87C3-90A1CA1692BB}" type="pres">
      <dgm:prSet presAssocID="{90794328-1C3D-46A1-8548-14A1AEDF47BD}" presName="rootComposite" presStyleCnt="0"/>
      <dgm:spPr/>
    </dgm:pt>
    <dgm:pt modelId="{48FFF0B6-0519-40E5-9802-BEDA6EEBF268}" type="pres">
      <dgm:prSet presAssocID="{90794328-1C3D-46A1-8548-14A1AEDF47BD}" presName="rootText" presStyleLbl="node2" presStyleIdx="2" presStyleCnt="6">
        <dgm:presLayoutVars>
          <dgm:chPref val="3"/>
        </dgm:presLayoutVars>
      </dgm:prSet>
      <dgm:spPr/>
    </dgm:pt>
    <dgm:pt modelId="{9AC546B8-A8EF-444A-ABED-EE8505373C45}" type="pres">
      <dgm:prSet presAssocID="{90794328-1C3D-46A1-8548-14A1AEDF47BD}" presName="rootConnector" presStyleLbl="node2" presStyleIdx="2" presStyleCnt="6"/>
      <dgm:spPr/>
    </dgm:pt>
    <dgm:pt modelId="{DCF65DD1-7F9D-4172-9380-8CBACC236404}" type="pres">
      <dgm:prSet presAssocID="{90794328-1C3D-46A1-8548-14A1AEDF47BD}" presName="hierChild4" presStyleCnt="0"/>
      <dgm:spPr/>
    </dgm:pt>
    <dgm:pt modelId="{E5B48D66-FB50-4533-8772-940B16BD1DF5}" type="pres">
      <dgm:prSet presAssocID="{90794328-1C3D-46A1-8548-14A1AEDF47BD}" presName="hierChild5" presStyleCnt="0"/>
      <dgm:spPr/>
    </dgm:pt>
    <dgm:pt modelId="{D01C8C22-7830-4A1D-A592-5208A25679BC}" type="pres">
      <dgm:prSet presAssocID="{D96A5785-B87C-41C8-848E-B36A7CAA8475}" presName="Name37" presStyleLbl="parChTrans1D2" presStyleIdx="3" presStyleCnt="6"/>
      <dgm:spPr/>
    </dgm:pt>
    <dgm:pt modelId="{EC210C05-AA2D-4CB3-9ACA-0AE8B3D42C96}" type="pres">
      <dgm:prSet presAssocID="{C435A2E3-E447-4E1A-8D87-442D41F91114}" presName="hierRoot2" presStyleCnt="0">
        <dgm:presLayoutVars>
          <dgm:hierBranch val="init"/>
        </dgm:presLayoutVars>
      </dgm:prSet>
      <dgm:spPr/>
    </dgm:pt>
    <dgm:pt modelId="{181294C3-49E0-4480-9A94-83541AAB91B2}" type="pres">
      <dgm:prSet presAssocID="{C435A2E3-E447-4E1A-8D87-442D41F91114}" presName="rootComposite" presStyleCnt="0"/>
      <dgm:spPr/>
    </dgm:pt>
    <dgm:pt modelId="{1BB2A3DA-82E6-4161-9E95-7FDFF43ADCA9}" type="pres">
      <dgm:prSet presAssocID="{C435A2E3-E447-4E1A-8D87-442D41F91114}" presName="rootText" presStyleLbl="node2" presStyleIdx="3" presStyleCnt="6">
        <dgm:presLayoutVars>
          <dgm:chPref val="3"/>
        </dgm:presLayoutVars>
      </dgm:prSet>
      <dgm:spPr/>
    </dgm:pt>
    <dgm:pt modelId="{F6A9E208-CD32-4D31-ACE4-E38FACC525B7}" type="pres">
      <dgm:prSet presAssocID="{C435A2E3-E447-4E1A-8D87-442D41F91114}" presName="rootConnector" presStyleLbl="node2" presStyleIdx="3" presStyleCnt="6"/>
      <dgm:spPr/>
    </dgm:pt>
    <dgm:pt modelId="{AEB77713-0C6B-4289-AE9F-3D83B51A7CA2}" type="pres">
      <dgm:prSet presAssocID="{C435A2E3-E447-4E1A-8D87-442D41F91114}" presName="hierChild4" presStyleCnt="0"/>
      <dgm:spPr/>
    </dgm:pt>
    <dgm:pt modelId="{DA55EFB6-56B7-46E0-90D7-0035817D6E6B}" type="pres">
      <dgm:prSet presAssocID="{C435A2E3-E447-4E1A-8D87-442D41F91114}" presName="hierChild5" presStyleCnt="0"/>
      <dgm:spPr/>
    </dgm:pt>
    <dgm:pt modelId="{A7AF7CE4-B619-4E3E-B559-6E84178794B2}" type="pres">
      <dgm:prSet presAssocID="{B2A27816-9473-4553-BD51-3C7FA1324CD8}" presName="Name37" presStyleLbl="parChTrans1D2" presStyleIdx="4" presStyleCnt="6"/>
      <dgm:spPr/>
    </dgm:pt>
    <dgm:pt modelId="{12923CDD-58C3-4504-A910-D9F1C49DD9DA}" type="pres">
      <dgm:prSet presAssocID="{3C0DB4DA-EFBE-4DAB-AF9B-07A813BC894B}" presName="hierRoot2" presStyleCnt="0">
        <dgm:presLayoutVars>
          <dgm:hierBranch val="init"/>
        </dgm:presLayoutVars>
      </dgm:prSet>
      <dgm:spPr/>
    </dgm:pt>
    <dgm:pt modelId="{B92D3481-55B9-45F6-A490-EF51E9001EDB}" type="pres">
      <dgm:prSet presAssocID="{3C0DB4DA-EFBE-4DAB-AF9B-07A813BC894B}" presName="rootComposite" presStyleCnt="0"/>
      <dgm:spPr/>
    </dgm:pt>
    <dgm:pt modelId="{79A05A63-0885-45DE-8CE7-2B520E4C5527}" type="pres">
      <dgm:prSet presAssocID="{3C0DB4DA-EFBE-4DAB-AF9B-07A813BC894B}" presName="rootText" presStyleLbl="node2" presStyleIdx="4" presStyleCnt="6">
        <dgm:presLayoutVars>
          <dgm:chPref val="3"/>
        </dgm:presLayoutVars>
      </dgm:prSet>
      <dgm:spPr/>
    </dgm:pt>
    <dgm:pt modelId="{6E303DF4-59DA-4FEC-A956-0591336CF6B6}" type="pres">
      <dgm:prSet presAssocID="{3C0DB4DA-EFBE-4DAB-AF9B-07A813BC894B}" presName="rootConnector" presStyleLbl="node2" presStyleIdx="4" presStyleCnt="6"/>
      <dgm:spPr/>
    </dgm:pt>
    <dgm:pt modelId="{C1A155DF-DF91-4863-A6AB-AE3A450C0112}" type="pres">
      <dgm:prSet presAssocID="{3C0DB4DA-EFBE-4DAB-AF9B-07A813BC894B}" presName="hierChild4" presStyleCnt="0"/>
      <dgm:spPr/>
    </dgm:pt>
    <dgm:pt modelId="{C3B0346D-62F6-4AF8-906C-F6B769F98721}" type="pres">
      <dgm:prSet presAssocID="{3C0DB4DA-EFBE-4DAB-AF9B-07A813BC894B}" presName="hierChild5" presStyleCnt="0"/>
      <dgm:spPr/>
    </dgm:pt>
    <dgm:pt modelId="{153BE4BF-5982-4506-B452-523778912673}" type="pres">
      <dgm:prSet presAssocID="{B01ED8F7-C52A-4CBF-B3D6-0E4D65762DFF}" presName="Name37" presStyleLbl="parChTrans1D2" presStyleIdx="5" presStyleCnt="6"/>
      <dgm:spPr/>
    </dgm:pt>
    <dgm:pt modelId="{DCB9C5ED-2879-49F5-A906-6DE31DDBCC9F}" type="pres">
      <dgm:prSet presAssocID="{D0A42D2A-6EBD-4620-9A4B-701C05AFF954}" presName="hierRoot2" presStyleCnt="0">
        <dgm:presLayoutVars>
          <dgm:hierBranch val="init"/>
        </dgm:presLayoutVars>
      </dgm:prSet>
      <dgm:spPr/>
    </dgm:pt>
    <dgm:pt modelId="{97BBA144-3242-442C-8FB4-4AA3C0605454}" type="pres">
      <dgm:prSet presAssocID="{D0A42D2A-6EBD-4620-9A4B-701C05AFF954}" presName="rootComposite" presStyleCnt="0"/>
      <dgm:spPr/>
    </dgm:pt>
    <dgm:pt modelId="{5EAEB606-1707-4CD0-8BE6-546B0F2C2E94}" type="pres">
      <dgm:prSet presAssocID="{D0A42D2A-6EBD-4620-9A4B-701C05AFF954}" presName="rootText" presStyleLbl="node2" presStyleIdx="5" presStyleCnt="6">
        <dgm:presLayoutVars>
          <dgm:chPref val="3"/>
        </dgm:presLayoutVars>
      </dgm:prSet>
      <dgm:spPr/>
    </dgm:pt>
    <dgm:pt modelId="{A55FFB9D-7020-4D1E-8C7F-3ACAD579F6B8}" type="pres">
      <dgm:prSet presAssocID="{D0A42D2A-6EBD-4620-9A4B-701C05AFF954}" presName="rootConnector" presStyleLbl="node2" presStyleIdx="5" presStyleCnt="6"/>
      <dgm:spPr/>
    </dgm:pt>
    <dgm:pt modelId="{DF30C4CB-2046-47BA-9AA5-C4E87687D8F3}" type="pres">
      <dgm:prSet presAssocID="{D0A42D2A-6EBD-4620-9A4B-701C05AFF954}" presName="hierChild4" presStyleCnt="0"/>
      <dgm:spPr/>
    </dgm:pt>
    <dgm:pt modelId="{9D95D402-C403-4741-95CF-0FC3BCA62268}" type="pres">
      <dgm:prSet presAssocID="{685154F9-6C56-4D84-B302-634C82D2BE17}" presName="Name37" presStyleLbl="parChTrans1D3" presStyleIdx="0" presStyleCnt="2"/>
      <dgm:spPr/>
    </dgm:pt>
    <dgm:pt modelId="{938D34DC-EC94-4774-9EEB-D63CACF086BE}" type="pres">
      <dgm:prSet presAssocID="{DEEC2E3E-24B1-4497-92BF-81D1EEF6B323}" presName="hierRoot2" presStyleCnt="0">
        <dgm:presLayoutVars>
          <dgm:hierBranch val="init"/>
        </dgm:presLayoutVars>
      </dgm:prSet>
      <dgm:spPr/>
    </dgm:pt>
    <dgm:pt modelId="{06D22052-EA5C-4BB7-A8B7-7B7F3220D62A}" type="pres">
      <dgm:prSet presAssocID="{DEEC2E3E-24B1-4497-92BF-81D1EEF6B323}" presName="rootComposite" presStyleCnt="0"/>
      <dgm:spPr/>
    </dgm:pt>
    <dgm:pt modelId="{F2B3B83B-C0FF-4DD7-8FC3-31EFCD475995}" type="pres">
      <dgm:prSet presAssocID="{DEEC2E3E-24B1-4497-92BF-81D1EEF6B323}" presName="rootText" presStyleLbl="node3" presStyleIdx="0" presStyleCnt="2">
        <dgm:presLayoutVars>
          <dgm:chPref val="3"/>
        </dgm:presLayoutVars>
      </dgm:prSet>
      <dgm:spPr/>
    </dgm:pt>
    <dgm:pt modelId="{9B1EB1C3-67C4-479A-85AD-2A437F25F91B}" type="pres">
      <dgm:prSet presAssocID="{DEEC2E3E-24B1-4497-92BF-81D1EEF6B323}" presName="rootConnector" presStyleLbl="node3" presStyleIdx="0" presStyleCnt="2"/>
      <dgm:spPr/>
    </dgm:pt>
    <dgm:pt modelId="{57508C4A-FBAE-4CEB-93CC-A621393750F1}" type="pres">
      <dgm:prSet presAssocID="{DEEC2E3E-24B1-4497-92BF-81D1EEF6B323}" presName="hierChild4" presStyleCnt="0"/>
      <dgm:spPr/>
    </dgm:pt>
    <dgm:pt modelId="{3A1A4CB1-337E-45DD-8193-82A8F7F2CBB5}" type="pres">
      <dgm:prSet presAssocID="{DEEC2E3E-24B1-4497-92BF-81D1EEF6B323}" presName="hierChild5" presStyleCnt="0"/>
      <dgm:spPr/>
    </dgm:pt>
    <dgm:pt modelId="{6FB7CCE0-0483-4C71-B1C4-AED69D0FE55D}" type="pres">
      <dgm:prSet presAssocID="{BE610A98-2043-4755-90DF-635FCDBA2664}" presName="Name37" presStyleLbl="parChTrans1D3" presStyleIdx="1" presStyleCnt="2"/>
      <dgm:spPr/>
    </dgm:pt>
    <dgm:pt modelId="{1719CE02-DC0C-40C2-9894-7F53B09B180F}" type="pres">
      <dgm:prSet presAssocID="{44969B84-4FEC-4669-A69B-1824B57F9DE2}" presName="hierRoot2" presStyleCnt="0">
        <dgm:presLayoutVars>
          <dgm:hierBranch val="init"/>
        </dgm:presLayoutVars>
      </dgm:prSet>
      <dgm:spPr/>
    </dgm:pt>
    <dgm:pt modelId="{103F4B56-1AD9-42E8-AD04-2AE0B6CC0CCE}" type="pres">
      <dgm:prSet presAssocID="{44969B84-4FEC-4669-A69B-1824B57F9DE2}" presName="rootComposite" presStyleCnt="0"/>
      <dgm:spPr/>
    </dgm:pt>
    <dgm:pt modelId="{D8C0B0DE-AC07-4CC9-8045-F9B6933B7992}" type="pres">
      <dgm:prSet presAssocID="{44969B84-4FEC-4669-A69B-1824B57F9DE2}" presName="rootText" presStyleLbl="node3" presStyleIdx="1" presStyleCnt="2">
        <dgm:presLayoutVars>
          <dgm:chPref val="3"/>
        </dgm:presLayoutVars>
      </dgm:prSet>
      <dgm:spPr/>
    </dgm:pt>
    <dgm:pt modelId="{940B35B3-6A6F-4A2E-A75E-326E1B724C35}" type="pres">
      <dgm:prSet presAssocID="{44969B84-4FEC-4669-A69B-1824B57F9DE2}" presName="rootConnector" presStyleLbl="node3" presStyleIdx="1" presStyleCnt="2"/>
      <dgm:spPr/>
    </dgm:pt>
    <dgm:pt modelId="{0A2D26B8-A61E-4C3F-B985-1041C4020E0F}" type="pres">
      <dgm:prSet presAssocID="{44969B84-4FEC-4669-A69B-1824B57F9DE2}" presName="hierChild4" presStyleCnt="0"/>
      <dgm:spPr/>
    </dgm:pt>
    <dgm:pt modelId="{4C6001A5-4B3A-4AA4-A2BA-9F81D7DE4EA8}" type="pres">
      <dgm:prSet presAssocID="{C2280BF7-068D-4093-81C8-B169A7A8B853}" presName="Name37" presStyleLbl="parChTrans1D4" presStyleIdx="0" presStyleCnt="7"/>
      <dgm:spPr/>
    </dgm:pt>
    <dgm:pt modelId="{231D66C7-02AA-4377-81BD-FD1C23777EE7}" type="pres">
      <dgm:prSet presAssocID="{6E903BD5-2882-4D88-9C88-9AEF128A8D0B}" presName="hierRoot2" presStyleCnt="0">
        <dgm:presLayoutVars>
          <dgm:hierBranch val="init"/>
        </dgm:presLayoutVars>
      </dgm:prSet>
      <dgm:spPr/>
    </dgm:pt>
    <dgm:pt modelId="{1622D2D7-EB58-4B20-A85F-7FD246C19008}" type="pres">
      <dgm:prSet presAssocID="{6E903BD5-2882-4D88-9C88-9AEF128A8D0B}" presName="rootComposite" presStyleCnt="0"/>
      <dgm:spPr/>
    </dgm:pt>
    <dgm:pt modelId="{7FBD0732-0625-43B4-ACBE-54177E40ABE4}" type="pres">
      <dgm:prSet presAssocID="{6E903BD5-2882-4D88-9C88-9AEF128A8D0B}" presName="rootText" presStyleLbl="node4" presStyleIdx="0" presStyleCnt="7" custScaleX="128969">
        <dgm:presLayoutVars>
          <dgm:chPref val="3"/>
        </dgm:presLayoutVars>
      </dgm:prSet>
      <dgm:spPr/>
    </dgm:pt>
    <dgm:pt modelId="{2D3F6F20-78B2-4329-93F0-5642231FF8FF}" type="pres">
      <dgm:prSet presAssocID="{6E903BD5-2882-4D88-9C88-9AEF128A8D0B}" presName="rootConnector" presStyleLbl="node4" presStyleIdx="0" presStyleCnt="7"/>
      <dgm:spPr/>
    </dgm:pt>
    <dgm:pt modelId="{75466E7A-85C3-479C-8F1E-C2F46D1776C8}" type="pres">
      <dgm:prSet presAssocID="{6E903BD5-2882-4D88-9C88-9AEF128A8D0B}" presName="hierChild4" presStyleCnt="0"/>
      <dgm:spPr/>
    </dgm:pt>
    <dgm:pt modelId="{EA4CD8E1-CC19-47CD-B8DC-87BA62897312}" type="pres">
      <dgm:prSet presAssocID="{6E903BD5-2882-4D88-9C88-9AEF128A8D0B}" presName="hierChild5" presStyleCnt="0"/>
      <dgm:spPr/>
    </dgm:pt>
    <dgm:pt modelId="{AA880D17-56A0-40F2-8308-A213CCDBB82F}" type="pres">
      <dgm:prSet presAssocID="{CEF98DC8-2C87-44B8-8C8D-AAB1B97F0551}" presName="Name37" presStyleLbl="parChTrans1D4" presStyleIdx="1" presStyleCnt="7"/>
      <dgm:spPr/>
    </dgm:pt>
    <dgm:pt modelId="{0D2F02B2-A291-42AB-A82E-84330C36424F}" type="pres">
      <dgm:prSet presAssocID="{3F93881A-B76F-47F1-87FE-EED0E845EDA2}" presName="hierRoot2" presStyleCnt="0">
        <dgm:presLayoutVars>
          <dgm:hierBranch val="init"/>
        </dgm:presLayoutVars>
      </dgm:prSet>
      <dgm:spPr/>
    </dgm:pt>
    <dgm:pt modelId="{003F7D96-ECD4-4220-81CA-9DD703E357F7}" type="pres">
      <dgm:prSet presAssocID="{3F93881A-B76F-47F1-87FE-EED0E845EDA2}" presName="rootComposite" presStyleCnt="0"/>
      <dgm:spPr/>
    </dgm:pt>
    <dgm:pt modelId="{CDF0E0B0-B727-4C3B-82E4-41CBA1E233FB}" type="pres">
      <dgm:prSet presAssocID="{3F93881A-B76F-47F1-87FE-EED0E845EDA2}" presName="rootText" presStyleLbl="node4" presStyleIdx="1" presStyleCnt="7">
        <dgm:presLayoutVars>
          <dgm:chPref val="3"/>
        </dgm:presLayoutVars>
      </dgm:prSet>
      <dgm:spPr/>
    </dgm:pt>
    <dgm:pt modelId="{DEB4F9ED-DB19-4304-8515-D5615AC44150}" type="pres">
      <dgm:prSet presAssocID="{3F93881A-B76F-47F1-87FE-EED0E845EDA2}" presName="rootConnector" presStyleLbl="node4" presStyleIdx="1" presStyleCnt="7"/>
      <dgm:spPr/>
    </dgm:pt>
    <dgm:pt modelId="{1AFF8D7C-771D-4A2A-9C5A-4005985CBF91}" type="pres">
      <dgm:prSet presAssocID="{3F93881A-B76F-47F1-87FE-EED0E845EDA2}" presName="hierChild4" presStyleCnt="0"/>
      <dgm:spPr/>
    </dgm:pt>
    <dgm:pt modelId="{F12D90D1-2928-40BE-89E1-6959C2682ACB}" type="pres">
      <dgm:prSet presAssocID="{3F93881A-B76F-47F1-87FE-EED0E845EDA2}" presName="hierChild5" presStyleCnt="0"/>
      <dgm:spPr/>
    </dgm:pt>
    <dgm:pt modelId="{260F3830-AB7B-4CEE-A782-3A405F381EC1}" type="pres">
      <dgm:prSet presAssocID="{6AA276AB-4651-40F4-9C78-57AEDA7FF6D3}" presName="Name37" presStyleLbl="parChTrans1D4" presStyleIdx="2" presStyleCnt="7"/>
      <dgm:spPr/>
    </dgm:pt>
    <dgm:pt modelId="{8FD4F58F-5611-4B72-A098-D6D029121A11}" type="pres">
      <dgm:prSet presAssocID="{242C45DA-25A1-4DB1-9C3E-8F840BC18624}" presName="hierRoot2" presStyleCnt="0">
        <dgm:presLayoutVars>
          <dgm:hierBranch val="init"/>
        </dgm:presLayoutVars>
      </dgm:prSet>
      <dgm:spPr/>
    </dgm:pt>
    <dgm:pt modelId="{C322CF20-490F-4AA0-A094-16644F832F2C}" type="pres">
      <dgm:prSet presAssocID="{242C45DA-25A1-4DB1-9C3E-8F840BC18624}" presName="rootComposite" presStyleCnt="0"/>
      <dgm:spPr/>
    </dgm:pt>
    <dgm:pt modelId="{8003A185-BD52-4B58-AEA4-D342186A5A61}" type="pres">
      <dgm:prSet presAssocID="{242C45DA-25A1-4DB1-9C3E-8F840BC18624}" presName="rootText" presStyleLbl="node4" presStyleIdx="2" presStyleCnt="7" custScaleX="127708">
        <dgm:presLayoutVars>
          <dgm:chPref val="3"/>
        </dgm:presLayoutVars>
      </dgm:prSet>
      <dgm:spPr/>
    </dgm:pt>
    <dgm:pt modelId="{733587EE-3C9B-4132-A9A1-0422CE3E991B}" type="pres">
      <dgm:prSet presAssocID="{242C45DA-25A1-4DB1-9C3E-8F840BC18624}" presName="rootConnector" presStyleLbl="node4" presStyleIdx="2" presStyleCnt="7"/>
      <dgm:spPr/>
    </dgm:pt>
    <dgm:pt modelId="{D1460A5B-137A-4EAF-85FA-A58A45EB1383}" type="pres">
      <dgm:prSet presAssocID="{242C45DA-25A1-4DB1-9C3E-8F840BC18624}" presName="hierChild4" presStyleCnt="0"/>
      <dgm:spPr/>
    </dgm:pt>
    <dgm:pt modelId="{20AE68DE-B3AE-4691-9204-9CE873502B04}" type="pres">
      <dgm:prSet presAssocID="{242C45DA-25A1-4DB1-9C3E-8F840BC18624}" presName="hierChild5" presStyleCnt="0"/>
      <dgm:spPr/>
    </dgm:pt>
    <dgm:pt modelId="{CDFB71A2-E04C-464C-B7E2-FCA56FB44BF4}" type="pres">
      <dgm:prSet presAssocID="{D2071CE7-33D1-47DA-81B1-A440F361B289}" presName="Name37" presStyleLbl="parChTrans1D4" presStyleIdx="3" presStyleCnt="7"/>
      <dgm:spPr/>
    </dgm:pt>
    <dgm:pt modelId="{9363D5ED-A692-4C77-B3C6-A148689BE613}" type="pres">
      <dgm:prSet presAssocID="{363D2FDA-6C15-4061-8038-1AB039A43A37}" presName="hierRoot2" presStyleCnt="0">
        <dgm:presLayoutVars>
          <dgm:hierBranch val="init"/>
        </dgm:presLayoutVars>
      </dgm:prSet>
      <dgm:spPr/>
    </dgm:pt>
    <dgm:pt modelId="{AAC60B61-8BC2-4780-92A0-001FA574C21C}" type="pres">
      <dgm:prSet presAssocID="{363D2FDA-6C15-4061-8038-1AB039A43A37}" presName="rootComposite" presStyleCnt="0"/>
      <dgm:spPr/>
    </dgm:pt>
    <dgm:pt modelId="{AE2BFDA3-AF2E-43BD-A890-3E8C8E4F5405}" type="pres">
      <dgm:prSet presAssocID="{363D2FDA-6C15-4061-8038-1AB039A43A37}" presName="rootText" presStyleLbl="node4" presStyleIdx="3" presStyleCnt="7" custScaleX="147123" custScaleY="144895">
        <dgm:presLayoutVars>
          <dgm:chPref val="3"/>
        </dgm:presLayoutVars>
      </dgm:prSet>
      <dgm:spPr/>
    </dgm:pt>
    <dgm:pt modelId="{AE34DF41-0B88-464A-AED2-84CBD11A9F65}" type="pres">
      <dgm:prSet presAssocID="{363D2FDA-6C15-4061-8038-1AB039A43A37}" presName="rootConnector" presStyleLbl="node4" presStyleIdx="3" presStyleCnt="7"/>
      <dgm:spPr/>
    </dgm:pt>
    <dgm:pt modelId="{CE2F8F47-4FFD-43C4-B1F3-F4D9F68225B4}" type="pres">
      <dgm:prSet presAssocID="{363D2FDA-6C15-4061-8038-1AB039A43A37}" presName="hierChild4" presStyleCnt="0"/>
      <dgm:spPr/>
    </dgm:pt>
    <dgm:pt modelId="{31C55AED-E730-4427-A08A-030E39DEF650}" type="pres">
      <dgm:prSet presAssocID="{BBE0FB6F-52D4-4AB4-BBC0-57C46EB76983}" presName="Name37" presStyleLbl="parChTrans1D4" presStyleIdx="4" presStyleCnt="7"/>
      <dgm:spPr/>
    </dgm:pt>
    <dgm:pt modelId="{D8F3CF51-B6D5-4A91-AC08-220E3E3DE6A2}" type="pres">
      <dgm:prSet presAssocID="{F47D2FA9-4001-46B8-8464-7B0AE288E404}" presName="hierRoot2" presStyleCnt="0">
        <dgm:presLayoutVars>
          <dgm:hierBranch val="init"/>
        </dgm:presLayoutVars>
      </dgm:prSet>
      <dgm:spPr/>
    </dgm:pt>
    <dgm:pt modelId="{31DA9234-15DE-45C1-A688-A71DB94330B7}" type="pres">
      <dgm:prSet presAssocID="{F47D2FA9-4001-46B8-8464-7B0AE288E404}" presName="rootComposite" presStyleCnt="0"/>
      <dgm:spPr/>
    </dgm:pt>
    <dgm:pt modelId="{4FB1A9D3-73A5-4EC3-BDC9-8676827612A9}" type="pres">
      <dgm:prSet presAssocID="{F47D2FA9-4001-46B8-8464-7B0AE288E404}" presName="rootText" presStyleLbl="node4" presStyleIdx="4" presStyleCnt="7" custScaleX="188037" custScaleY="142791">
        <dgm:presLayoutVars>
          <dgm:chPref val="3"/>
        </dgm:presLayoutVars>
      </dgm:prSet>
      <dgm:spPr/>
    </dgm:pt>
    <dgm:pt modelId="{8E9B7A08-D20C-46FC-9B2E-1E947A8A78FA}" type="pres">
      <dgm:prSet presAssocID="{F47D2FA9-4001-46B8-8464-7B0AE288E404}" presName="rootConnector" presStyleLbl="node4" presStyleIdx="4" presStyleCnt="7"/>
      <dgm:spPr/>
    </dgm:pt>
    <dgm:pt modelId="{A3A481A0-F379-419A-969C-745BBCB7E8E1}" type="pres">
      <dgm:prSet presAssocID="{F47D2FA9-4001-46B8-8464-7B0AE288E404}" presName="hierChild4" presStyleCnt="0"/>
      <dgm:spPr/>
    </dgm:pt>
    <dgm:pt modelId="{187BF92F-7A86-42F0-B440-4A51019C0DF6}" type="pres">
      <dgm:prSet presAssocID="{F47D2FA9-4001-46B8-8464-7B0AE288E404}" presName="hierChild5" presStyleCnt="0"/>
      <dgm:spPr/>
    </dgm:pt>
    <dgm:pt modelId="{594F8E3C-3D9E-4DC9-815A-1621305F944B}" type="pres">
      <dgm:prSet presAssocID="{5A039510-4EC7-4CC7-9BDA-0509F656C94F}" presName="Name37" presStyleLbl="parChTrans1D4" presStyleIdx="5" presStyleCnt="7"/>
      <dgm:spPr/>
    </dgm:pt>
    <dgm:pt modelId="{DB3B64D7-3CD8-4832-BEB6-29A3D72FD559}" type="pres">
      <dgm:prSet presAssocID="{42F67415-6089-4B0E-8D5F-65211DD816A1}" presName="hierRoot2" presStyleCnt="0">
        <dgm:presLayoutVars>
          <dgm:hierBranch val="init"/>
        </dgm:presLayoutVars>
      </dgm:prSet>
      <dgm:spPr/>
    </dgm:pt>
    <dgm:pt modelId="{7D31C1C0-11B5-4BE1-9301-9CC7066C44B9}" type="pres">
      <dgm:prSet presAssocID="{42F67415-6089-4B0E-8D5F-65211DD816A1}" presName="rootComposite" presStyleCnt="0"/>
      <dgm:spPr/>
    </dgm:pt>
    <dgm:pt modelId="{E6623619-7464-419C-A0BD-3CFF55121CCD}" type="pres">
      <dgm:prSet presAssocID="{42F67415-6089-4B0E-8D5F-65211DD816A1}" presName="rootText" presStyleLbl="node4" presStyleIdx="5" presStyleCnt="7" custScaleX="187637" custScaleY="132085">
        <dgm:presLayoutVars>
          <dgm:chPref val="3"/>
        </dgm:presLayoutVars>
      </dgm:prSet>
      <dgm:spPr/>
    </dgm:pt>
    <dgm:pt modelId="{266B9CED-2CF7-47C4-814F-66DEADF86493}" type="pres">
      <dgm:prSet presAssocID="{42F67415-6089-4B0E-8D5F-65211DD816A1}" presName="rootConnector" presStyleLbl="node4" presStyleIdx="5" presStyleCnt="7"/>
      <dgm:spPr/>
    </dgm:pt>
    <dgm:pt modelId="{C53A91E7-75B0-4709-9839-16B712F4A634}" type="pres">
      <dgm:prSet presAssocID="{42F67415-6089-4B0E-8D5F-65211DD816A1}" presName="hierChild4" presStyleCnt="0"/>
      <dgm:spPr/>
    </dgm:pt>
    <dgm:pt modelId="{0D26A273-29A2-4D67-B46B-D772B1A8B9CA}" type="pres">
      <dgm:prSet presAssocID="{42F67415-6089-4B0E-8D5F-65211DD816A1}" presName="hierChild5" presStyleCnt="0"/>
      <dgm:spPr/>
    </dgm:pt>
    <dgm:pt modelId="{45F69E58-459B-470F-858D-E917A6AB76B2}" type="pres">
      <dgm:prSet presAssocID="{65086613-7122-46E6-A89D-3A372B190AFF}" presName="Name37" presStyleLbl="parChTrans1D4" presStyleIdx="6" presStyleCnt="7"/>
      <dgm:spPr/>
    </dgm:pt>
    <dgm:pt modelId="{BD60773C-538B-4C80-AD2C-117708DAAF2C}" type="pres">
      <dgm:prSet presAssocID="{7E13183B-B66A-4193-8509-6D2E88827D86}" presName="hierRoot2" presStyleCnt="0">
        <dgm:presLayoutVars>
          <dgm:hierBranch val="init"/>
        </dgm:presLayoutVars>
      </dgm:prSet>
      <dgm:spPr/>
    </dgm:pt>
    <dgm:pt modelId="{09D04E1E-E42E-4C96-A54D-91FE790D13C9}" type="pres">
      <dgm:prSet presAssocID="{7E13183B-B66A-4193-8509-6D2E88827D86}" presName="rootComposite" presStyleCnt="0"/>
      <dgm:spPr/>
    </dgm:pt>
    <dgm:pt modelId="{AC21CE9C-376F-4C01-8B23-966653EA2FD2}" type="pres">
      <dgm:prSet presAssocID="{7E13183B-B66A-4193-8509-6D2E88827D86}" presName="rootText" presStyleLbl="node4" presStyleIdx="6" presStyleCnt="7" custScaleX="182606">
        <dgm:presLayoutVars>
          <dgm:chPref val="3"/>
        </dgm:presLayoutVars>
      </dgm:prSet>
      <dgm:spPr/>
    </dgm:pt>
    <dgm:pt modelId="{224103CA-E721-4DAB-81D0-BC21A1872D38}" type="pres">
      <dgm:prSet presAssocID="{7E13183B-B66A-4193-8509-6D2E88827D86}" presName="rootConnector" presStyleLbl="node4" presStyleIdx="6" presStyleCnt="7"/>
      <dgm:spPr/>
    </dgm:pt>
    <dgm:pt modelId="{F9EBD0C6-A5E7-481E-BA92-41C0DA782E61}" type="pres">
      <dgm:prSet presAssocID="{7E13183B-B66A-4193-8509-6D2E88827D86}" presName="hierChild4" presStyleCnt="0"/>
      <dgm:spPr/>
    </dgm:pt>
    <dgm:pt modelId="{458AB015-40D6-47E9-B21A-8209D5F831F3}" type="pres">
      <dgm:prSet presAssocID="{7E13183B-B66A-4193-8509-6D2E88827D86}" presName="hierChild5" presStyleCnt="0"/>
      <dgm:spPr/>
    </dgm:pt>
    <dgm:pt modelId="{B6639CC1-5621-42B8-B281-5A179C1621F9}" type="pres">
      <dgm:prSet presAssocID="{363D2FDA-6C15-4061-8038-1AB039A43A37}" presName="hierChild5" presStyleCnt="0"/>
      <dgm:spPr/>
    </dgm:pt>
    <dgm:pt modelId="{96CB13A9-87C5-4906-8B19-43E0A7AE3C3B}" type="pres">
      <dgm:prSet presAssocID="{44969B84-4FEC-4669-A69B-1824B57F9DE2}" presName="hierChild5" presStyleCnt="0"/>
      <dgm:spPr/>
    </dgm:pt>
    <dgm:pt modelId="{1318C272-8109-4655-B1D7-82E80F668E00}" type="pres">
      <dgm:prSet presAssocID="{D0A42D2A-6EBD-4620-9A4B-701C05AFF954}" presName="hierChild5" presStyleCnt="0"/>
      <dgm:spPr/>
    </dgm:pt>
    <dgm:pt modelId="{BAF36281-0689-4004-A3A2-7FD3B9A1149C}" type="pres">
      <dgm:prSet presAssocID="{B5D94489-DE18-42DB-889F-CCC28644A58F}" presName="hierChild3" presStyleCnt="0"/>
      <dgm:spPr/>
    </dgm:pt>
  </dgm:ptLst>
  <dgm:cxnLst>
    <dgm:cxn modelId="{66A0E600-17BD-4246-8288-E7E9FF184ABE}" srcId="{44969B84-4FEC-4669-A69B-1824B57F9DE2}" destId="{242C45DA-25A1-4DB1-9C3E-8F840BC18624}" srcOrd="2" destOrd="0" parTransId="{6AA276AB-4651-40F4-9C78-57AEDA7FF6D3}" sibTransId="{A3C2AA1C-EFCD-4917-8643-142BA5384BF3}"/>
    <dgm:cxn modelId="{3043B00A-06A0-4215-8AEC-2115F9218F01}" srcId="{B5D94489-DE18-42DB-889F-CCC28644A58F}" destId="{0582BB9E-E59A-43EF-9F77-F689360F56D2}" srcOrd="0" destOrd="0" parTransId="{D5ECAA2F-32BC-4D50-B3B8-EDC1A2AA6311}" sibTransId="{57A1507C-5E14-4F32-9C25-E32BA0C06173}"/>
    <dgm:cxn modelId="{ACCC230B-F33E-4105-91B6-23595968A0EE}" type="presOf" srcId="{F47D2FA9-4001-46B8-8464-7B0AE288E404}" destId="{8E9B7A08-D20C-46FC-9B2E-1E947A8A78FA}" srcOrd="1" destOrd="0" presId="urn:microsoft.com/office/officeart/2005/8/layout/orgChart1"/>
    <dgm:cxn modelId="{14D6960F-F817-43AC-80FC-984E71D667DB}" srcId="{B5D94489-DE18-42DB-889F-CCC28644A58F}" destId="{C435A2E3-E447-4E1A-8D87-442D41F91114}" srcOrd="3" destOrd="0" parTransId="{D96A5785-B87C-41C8-848E-B36A7CAA8475}" sibTransId="{C81454A8-2563-49F9-8824-419CC1EC5369}"/>
    <dgm:cxn modelId="{3F13EE0F-80B8-4CEA-87CE-296ECFD0CB95}" type="presOf" srcId="{0582BB9E-E59A-43EF-9F77-F689360F56D2}" destId="{7998DE5F-902B-4A0A-9C54-A3B11639C116}" srcOrd="0" destOrd="0" presId="urn:microsoft.com/office/officeart/2005/8/layout/orgChart1"/>
    <dgm:cxn modelId="{6B1AD416-3595-4131-B357-30B3A94873C3}" type="presOf" srcId="{3C0DB4DA-EFBE-4DAB-AF9B-07A813BC894B}" destId="{79A05A63-0885-45DE-8CE7-2B520E4C5527}" srcOrd="0" destOrd="0" presId="urn:microsoft.com/office/officeart/2005/8/layout/orgChart1"/>
    <dgm:cxn modelId="{2A182829-0140-4D41-8763-88B8FE4EA637}" type="presOf" srcId="{6E2D2FD1-BF75-46ED-8C73-79A86C1BCCFF}" destId="{B567C6AA-05A7-4D32-9FF3-81563B939B80}" srcOrd="0" destOrd="0" presId="urn:microsoft.com/office/officeart/2005/8/layout/orgChart1"/>
    <dgm:cxn modelId="{5A952B29-1075-4353-8DA7-249FC0649F9A}" type="presOf" srcId="{3F93881A-B76F-47F1-87FE-EED0E845EDA2}" destId="{DEB4F9ED-DB19-4304-8515-D5615AC44150}" srcOrd="1" destOrd="0" presId="urn:microsoft.com/office/officeart/2005/8/layout/orgChart1"/>
    <dgm:cxn modelId="{2AC75E2B-0EC4-4D36-A150-40CD2487FB48}" type="presOf" srcId="{D5ECAA2F-32BC-4D50-B3B8-EDC1A2AA6311}" destId="{59AD0244-BA5F-473E-B37E-B3553AF4B948}" srcOrd="0" destOrd="0" presId="urn:microsoft.com/office/officeart/2005/8/layout/orgChart1"/>
    <dgm:cxn modelId="{DC88452D-712D-4E5F-96AB-B53FF33B4A9D}" type="presOf" srcId="{D2071CE7-33D1-47DA-81B1-A440F361B289}" destId="{CDFB71A2-E04C-464C-B7E2-FCA56FB44BF4}" srcOrd="0" destOrd="0" presId="urn:microsoft.com/office/officeart/2005/8/layout/orgChart1"/>
    <dgm:cxn modelId="{99DDFC2F-2DC5-438C-8B19-DE98D0B3F040}" srcId="{44969B84-4FEC-4669-A69B-1824B57F9DE2}" destId="{363D2FDA-6C15-4061-8038-1AB039A43A37}" srcOrd="3" destOrd="0" parTransId="{D2071CE7-33D1-47DA-81B1-A440F361B289}" sibTransId="{682562A1-1EE4-4D8A-BC5F-1B25A96A5E54}"/>
    <dgm:cxn modelId="{18684133-E5C8-49DB-9D73-6F45966A84DD}" srcId="{D0A42D2A-6EBD-4620-9A4B-701C05AFF954}" destId="{44969B84-4FEC-4669-A69B-1824B57F9DE2}" srcOrd="1" destOrd="0" parTransId="{BE610A98-2043-4755-90DF-635FCDBA2664}" sibTransId="{483286D6-EBC0-4245-B31F-7DFE175B54A5}"/>
    <dgm:cxn modelId="{D8341435-33AC-4F8F-949E-C70F2F283535}" type="presOf" srcId="{D96A5785-B87C-41C8-848E-B36A7CAA8475}" destId="{D01C8C22-7830-4A1D-A592-5208A25679BC}" srcOrd="0" destOrd="0" presId="urn:microsoft.com/office/officeart/2005/8/layout/orgChart1"/>
    <dgm:cxn modelId="{37778936-80FA-4110-BEA6-499C86BD3947}" srcId="{B5D94489-DE18-42DB-889F-CCC28644A58F}" destId="{D0A42D2A-6EBD-4620-9A4B-701C05AFF954}" srcOrd="5" destOrd="0" parTransId="{B01ED8F7-C52A-4CBF-B3D6-0E4D65762DFF}" sibTransId="{78DEB102-BFED-487F-89C7-06AA85D537AC}"/>
    <dgm:cxn modelId="{DAFBEA36-ED75-4C35-BE54-6B717F33C8EE}" type="presOf" srcId="{7E13183B-B66A-4193-8509-6D2E88827D86}" destId="{AC21CE9C-376F-4C01-8B23-966653EA2FD2}" srcOrd="0" destOrd="0" presId="urn:microsoft.com/office/officeart/2005/8/layout/orgChart1"/>
    <dgm:cxn modelId="{AA768B39-9D17-45CC-A80C-813E1B3FA35C}" type="presOf" srcId="{44969B84-4FEC-4669-A69B-1824B57F9DE2}" destId="{D8C0B0DE-AC07-4CC9-8045-F9B6933B7992}" srcOrd="0" destOrd="0" presId="urn:microsoft.com/office/officeart/2005/8/layout/orgChart1"/>
    <dgm:cxn modelId="{6655153B-404B-4563-A87E-32FE85527189}" type="presOf" srcId="{B5D94489-DE18-42DB-889F-CCC28644A58F}" destId="{269F5468-6D3D-4158-AB4B-2B693107BD3B}" srcOrd="0" destOrd="0" presId="urn:microsoft.com/office/officeart/2005/8/layout/orgChart1"/>
    <dgm:cxn modelId="{83DD373C-CE2D-4E13-BD45-FE9E895CF466}" srcId="{D0A42D2A-6EBD-4620-9A4B-701C05AFF954}" destId="{DEEC2E3E-24B1-4497-92BF-81D1EEF6B323}" srcOrd="0" destOrd="0" parTransId="{685154F9-6C56-4D84-B302-634C82D2BE17}" sibTransId="{4C33DC40-AB28-4F37-8F29-FEA64B9D43FB}"/>
    <dgm:cxn modelId="{31D12D3F-C8A2-4FF0-9359-E2E860545C89}" srcId="{44969B84-4FEC-4669-A69B-1824B57F9DE2}" destId="{3F93881A-B76F-47F1-87FE-EED0E845EDA2}" srcOrd="1" destOrd="0" parTransId="{CEF98DC8-2C87-44B8-8C8D-AAB1B97F0551}" sibTransId="{BC807536-C777-444C-9352-40E71EE0D367}"/>
    <dgm:cxn modelId="{7BDAB45C-C4D7-44A2-8CF1-F361000CA3AA}" type="presOf" srcId="{6F44B5DE-D3FE-403C-9BE1-A8FD415FCFDE}" destId="{35E6EF37-BDAD-4D57-A457-94B54BF692F7}" srcOrd="0" destOrd="0" presId="urn:microsoft.com/office/officeart/2005/8/layout/orgChart1"/>
    <dgm:cxn modelId="{EAB0315F-21D2-4E74-9B4E-D9780AF437EA}" type="presOf" srcId="{BF7AA444-720E-4A56-B59D-2C6EA5929484}" destId="{2B7DD7B6-8D99-4780-A9F2-0DBE627AB388}" srcOrd="1" destOrd="0" presId="urn:microsoft.com/office/officeart/2005/8/layout/orgChart1"/>
    <dgm:cxn modelId="{6BB3BC5F-E630-4285-8E7E-3415A07121C9}" type="presOf" srcId="{C694054B-40E4-4608-BD58-CA89C0D3BE5F}" destId="{67CF9939-5D3F-4F09-BC27-D9D069F7C641}" srcOrd="0" destOrd="0" presId="urn:microsoft.com/office/officeart/2005/8/layout/orgChart1"/>
    <dgm:cxn modelId="{5F0F0960-1325-476F-B03A-30A8FA27A407}" type="presOf" srcId="{44969B84-4FEC-4669-A69B-1824B57F9DE2}" destId="{940B35B3-6A6F-4A2E-A75E-326E1B724C35}" srcOrd="1" destOrd="0" presId="urn:microsoft.com/office/officeart/2005/8/layout/orgChart1"/>
    <dgm:cxn modelId="{D3834364-B2C3-4E15-BC5C-BAC99A55A3FC}" type="presOf" srcId="{90794328-1C3D-46A1-8548-14A1AEDF47BD}" destId="{9AC546B8-A8EF-444A-ABED-EE8505373C45}" srcOrd="1" destOrd="0" presId="urn:microsoft.com/office/officeart/2005/8/layout/orgChart1"/>
    <dgm:cxn modelId="{99C6A747-8626-4B07-915B-445EBA92887B}" type="presOf" srcId="{0582BB9E-E59A-43EF-9F77-F689360F56D2}" destId="{630A7A8B-7EC6-4970-A6F6-2A7A1711AFA3}" srcOrd="1" destOrd="0" presId="urn:microsoft.com/office/officeart/2005/8/layout/orgChart1"/>
    <dgm:cxn modelId="{C17D876B-9E66-4BA1-84F6-EEEC1FE4DD1B}" type="presOf" srcId="{7E13183B-B66A-4193-8509-6D2E88827D86}" destId="{224103CA-E721-4DAB-81D0-BC21A1872D38}" srcOrd="1" destOrd="0" presId="urn:microsoft.com/office/officeart/2005/8/layout/orgChart1"/>
    <dgm:cxn modelId="{D9A9C76B-01C7-4D56-BD46-4A9876356DF1}" type="presOf" srcId="{3F93881A-B76F-47F1-87FE-EED0E845EDA2}" destId="{CDF0E0B0-B727-4C3B-82E4-41CBA1E233FB}" srcOrd="0" destOrd="0" presId="urn:microsoft.com/office/officeart/2005/8/layout/orgChart1"/>
    <dgm:cxn modelId="{88C49A6C-EA47-48AF-AECE-E2B75DDFEF8F}" type="presOf" srcId="{CEF98DC8-2C87-44B8-8C8D-AAB1B97F0551}" destId="{AA880D17-56A0-40F2-8308-A213CCDBB82F}" srcOrd="0" destOrd="0" presId="urn:microsoft.com/office/officeart/2005/8/layout/orgChart1"/>
    <dgm:cxn modelId="{93FFDB70-F911-4CAD-8B1B-5CDD8EDB7489}" type="presOf" srcId="{242C45DA-25A1-4DB1-9C3E-8F840BC18624}" destId="{8003A185-BD52-4B58-AEA4-D342186A5A61}" srcOrd="0" destOrd="0" presId="urn:microsoft.com/office/officeart/2005/8/layout/orgChart1"/>
    <dgm:cxn modelId="{3B0ECB76-CAC9-4B0C-9498-8D912CF7DD0E}" type="presOf" srcId="{B5D94489-DE18-42DB-889F-CCC28644A58F}" destId="{E6960C47-9E68-4BF6-B8DC-C6BE032F70D6}" srcOrd="1" destOrd="0" presId="urn:microsoft.com/office/officeart/2005/8/layout/orgChart1"/>
    <dgm:cxn modelId="{EED89682-F3EF-4A1A-B3D5-F210670C6786}" type="presOf" srcId="{6AA276AB-4651-40F4-9C78-57AEDA7FF6D3}" destId="{260F3830-AB7B-4CEE-A782-3A405F381EC1}" srcOrd="0" destOrd="0" presId="urn:microsoft.com/office/officeart/2005/8/layout/orgChart1"/>
    <dgm:cxn modelId="{502E6C89-5A8D-4835-8E9D-5E9726782D03}" srcId="{B5D94489-DE18-42DB-889F-CCC28644A58F}" destId="{3C0DB4DA-EFBE-4DAB-AF9B-07A813BC894B}" srcOrd="4" destOrd="0" parTransId="{B2A27816-9473-4553-BD51-3C7FA1324CD8}" sibTransId="{14F4EDE0-9D10-4ECA-9C1A-395840AC7781}"/>
    <dgm:cxn modelId="{6E13108E-40A6-48DF-8F3D-91E4AA2FAAB6}" type="presOf" srcId="{363D2FDA-6C15-4061-8038-1AB039A43A37}" destId="{AE34DF41-0B88-464A-AED2-84CBD11A9F65}" srcOrd="1" destOrd="0" presId="urn:microsoft.com/office/officeart/2005/8/layout/orgChart1"/>
    <dgm:cxn modelId="{3D899A8E-B5D8-4725-B6A0-4B72A802A0DB}" type="presOf" srcId="{242C45DA-25A1-4DB1-9C3E-8F840BC18624}" destId="{733587EE-3C9B-4132-A9A1-0422CE3E991B}" srcOrd="1" destOrd="0" presId="urn:microsoft.com/office/officeart/2005/8/layout/orgChart1"/>
    <dgm:cxn modelId="{A0AA6D92-A99C-4B4D-8508-E94A50FAF7D0}" type="presOf" srcId="{BBE0FB6F-52D4-4AB4-BBC0-57C46EB76983}" destId="{31C55AED-E730-4427-A08A-030E39DEF650}" srcOrd="0" destOrd="0" presId="urn:microsoft.com/office/officeart/2005/8/layout/orgChart1"/>
    <dgm:cxn modelId="{DD9EA797-935E-4365-A7F1-365BA46AA8E5}" srcId="{44969B84-4FEC-4669-A69B-1824B57F9DE2}" destId="{6E903BD5-2882-4D88-9C88-9AEF128A8D0B}" srcOrd="0" destOrd="0" parTransId="{C2280BF7-068D-4093-81C8-B169A7A8B853}" sibTransId="{2D7C1920-7F51-4450-82AC-4FDDF373282D}"/>
    <dgm:cxn modelId="{63F1A799-C962-431D-A115-11D57C1FCBCF}" type="presOf" srcId="{C435A2E3-E447-4E1A-8D87-442D41F91114}" destId="{1BB2A3DA-82E6-4161-9E95-7FDFF43ADCA9}" srcOrd="0" destOrd="0" presId="urn:microsoft.com/office/officeart/2005/8/layout/orgChart1"/>
    <dgm:cxn modelId="{CB9D6C9B-49C2-4DA9-85CA-72ADF5546BB3}" srcId="{363D2FDA-6C15-4061-8038-1AB039A43A37}" destId="{F47D2FA9-4001-46B8-8464-7B0AE288E404}" srcOrd="0" destOrd="0" parTransId="{BBE0FB6F-52D4-4AB4-BBC0-57C46EB76983}" sibTransId="{0E819802-907C-4107-9045-CF4E2135DFC3}"/>
    <dgm:cxn modelId="{648D939E-C2FA-4F74-A76D-6EF9F1D5633B}" srcId="{6E2D2FD1-BF75-46ED-8C73-79A86C1BCCFF}" destId="{B5D94489-DE18-42DB-889F-CCC28644A58F}" srcOrd="0" destOrd="0" parTransId="{D5C241E6-98A5-417A-A34D-0081BFD44A35}" sibTransId="{68603282-C1D1-4772-9809-9EC1E5219F19}"/>
    <dgm:cxn modelId="{567ECDA0-6D5D-4ED4-91F1-30DEACFFC440}" type="presOf" srcId="{B01ED8F7-C52A-4CBF-B3D6-0E4D65762DFF}" destId="{153BE4BF-5982-4506-B452-523778912673}" srcOrd="0" destOrd="0" presId="urn:microsoft.com/office/officeart/2005/8/layout/orgChart1"/>
    <dgm:cxn modelId="{7319E7A6-58F2-4710-8A5F-C76E13C8B980}" type="presOf" srcId="{42F67415-6089-4B0E-8D5F-65211DD816A1}" destId="{E6623619-7464-419C-A0BD-3CFF55121CCD}" srcOrd="0" destOrd="0" presId="urn:microsoft.com/office/officeart/2005/8/layout/orgChart1"/>
    <dgm:cxn modelId="{65F411AD-946C-494B-83F7-B8BB30EE1CFF}" type="presOf" srcId="{6E903BD5-2882-4D88-9C88-9AEF128A8D0B}" destId="{2D3F6F20-78B2-4329-93F0-5642231FF8FF}" srcOrd="1" destOrd="0" presId="urn:microsoft.com/office/officeart/2005/8/layout/orgChart1"/>
    <dgm:cxn modelId="{62DB2DB7-7A53-46A2-B1F7-FC0CD6EBF825}" srcId="{B5D94489-DE18-42DB-889F-CCC28644A58F}" destId="{BF7AA444-720E-4A56-B59D-2C6EA5929484}" srcOrd="1" destOrd="0" parTransId="{C694054B-40E4-4608-BD58-CA89C0D3BE5F}" sibTransId="{EFFF431C-6B5A-447C-8887-DC3C53A75BA3}"/>
    <dgm:cxn modelId="{24D842B9-CCB7-444A-BA25-5AB1749FF021}" type="presOf" srcId="{DEEC2E3E-24B1-4497-92BF-81D1EEF6B323}" destId="{F2B3B83B-C0FF-4DD7-8FC3-31EFCD475995}" srcOrd="0" destOrd="0" presId="urn:microsoft.com/office/officeart/2005/8/layout/orgChart1"/>
    <dgm:cxn modelId="{46A724C1-9AA1-44D5-8B22-16FEF904E2B8}" type="presOf" srcId="{DEEC2E3E-24B1-4497-92BF-81D1EEF6B323}" destId="{9B1EB1C3-67C4-479A-85AD-2A437F25F91B}" srcOrd="1" destOrd="0" presId="urn:microsoft.com/office/officeart/2005/8/layout/orgChart1"/>
    <dgm:cxn modelId="{AAE8FDC2-003C-47CD-B9F5-13381DC6581A}" type="presOf" srcId="{685154F9-6C56-4D84-B302-634C82D2BE17}" destId="{9D95D402-C403-4741-95CF-0FC3BCA62268}" srcOrd="0" destOrd="0" presId="urn:microsoft.com/office/officeart/2005/8/layout/orgChart1"/>
    <dgm:cxn modelId="{D8CEA0C9-17E3-43AC-834A-31F1E5A1F71F}" type="presOf" srcId="{65086613-7122-46E6-A89D-3A372B190AFF}" destId="{45F69E58-459B-470F-858D-E917A6AB76B2}" srcOrd="0" destOrd="0" presId="urn:microsoft.com/office/officeart/2005/8/layout/orgChart1"/>
    <dgm:cxn modelId="{D80384CB-DCB7-41CA-BF81-FB6DD5FE6328}" type="presOf" srcId="{42F67415-6089-4B0E-8D5F-65211DD816A1}" destId="{266B9CED-2CF7-47C4-814F-66DEADF86493}" srcOrd="1" destOrd="0" presId="urn:microsoft.com/office/officeart/2005/8/layout/orgChart1"/>
    <dgm:cxn modelId="{C074D9CE-0390-4D5E-A87A-3035566EEF0E}" type="presOf" srcId="{363D2FDA-6C15-4061-8038-1AB039A43A37}" destId="{AE2BFDA3-AF2E-43BD-A890-3E8C8E4F5405}" srcOrd="0" destOrd="0" presId="urn:microsoft.com/office/officeart/2005/8/layout/orgChart1"/>
    <dgm:cxn modelId="{997A89D3-F104-4BDA-99BA-18B690CDF676}" type="presOf" srcId="{5A039510-4EC7-4CC7-9BDA-0509F656C94F}" destId="{594F8E3C-3D9E-4DC9-815A-1621305F944B}" srcOrd="0" destOrd="0" presId="urn:microsoft.com/office/officeart/2005/8/layout/orgChart1"/>
    <dgm:cxn modelId="{65343ED6-43C8-4AF8-8C8B-41154B50D51F}" type="presOf" srcId="{D0A42D2A-6EBD-4620-9A4B-701C05AFF954}" destId="{5EAEB606-1707-4CD0-8BE6-546B0F2C2E94}" srcOrd="0" destOrd="0" presId="urn:microsoft.com/office/officeart/2005/8/layout/orgChart1"/>
    <dgm:cxn modelId="{664537D8-2057-421A-BA6C-867249CE258D}" type="presOf" srcId="{6E903BD5-2882-4D88-9C88-9AEF128A8D0B}" destId="{7FBD0732-0625-43B4-ACBE-54177E40ABE4}" srcOrd="0" destOrd="0" presId="urn:microsoft.com/office/officeart/2005/8/layout/orgChart1"/>
    <dgm:cxn modelId="{FEFE2CDA-92B9-4E57-9558-BB00FF0AEB9E}" type="presOf" srcId="{D0A42D2A-6EBD-4620-9A4B-701C05AFF954}" destId="{A55FFB9D-7020-4D1E-8C7F-3ACAD579F6B8}" srcOrd="1" destOrd="0" presId="urn:microsoft.com/office/officeart/2005/8/layout/orgChart1"/>
    <dgm:cxn modelId="{7C0956DC-9390-4DFB-9460-7F9AEB989F40}" type="presOf" srcId="{F47D2FA9-4001-46B8-8464-7B0AE288E404}" destId="{4FB1A9D3-73A5-4EC3-BDC9-8676827612A9}" srcOrd="0" destOrd="0" presId="urn:microsoft.com/office/officeart/2005/8/layout/orgChart1"/>
    <dgm:cxn modelId="{9B4C99DE-9E7E-4D2D-B08D-2AF61020F820}" srcId="{363D2FDA-6C15-4061-8038-1AB039A43A37}" destId="{42F67415-6089-4B0E-8D5F-65211DD816A1}" srcOrd="1" destOrd="0" parTransId="{5A039510-4EC7-4CC7-9BDA-0509F656C94F}" sibTransId="{F3E9E294-4AC6-4AF3-BC1C-7089A34D2605}"/>
    <dgm:cxn modelId="{FD6237E4-B62A-4BC6-B546-4F5C5212E635}" srcId="{363D2FDA-6C15-4061-8038-1AB039A43A37}" destId="{7E13183B-B66A-4193-8509-6D2E88827D86}" srcOrd="2" destOrd="0" parTransId="{65086613-7122-46E6-A89D-3A372B190AFF}" sibTransId="{0132A531-A7AB-457F-BC28-87D8B35D12EC}"/>
    <dgm:cxn modelId="{B173FCE8-483F-4A74-A222-FCFA7E788864}" type="presOf" srcId="{90794328-1C3D-46A1-8548-14A1AEDF47BD}" destId="{48FFF0B6-0519-40E5-9802-BEDA6EEBF268}" srcOrd="0" destOrd="0" presId="urn:microsoft.com/office/officeart/2005/8/layout/orgChart1"/>
    <dgm:cxn modelId="{43D86BEC-2BAF-4060-BE79-B85815E827F1}" type="presOf" srcId="{3C0DB4DA-EFBE-4DAB-AF9B-07A813BC894B}" destId="{6E303DF4-59DA-4FEC-A956-0591336CF6B6}" srcOrd="1" destOrd="0" presId="urn:microsoft.com/office/officeart/2005/8/layout/orgChart1"/>
    <dgm:cxn modelId="{9D5380ED-B25E-45F9-825C-E268A8A1B784}" type="presOf" srcId="{BF7AA444-720E-4A56-B59D-2C6EA5929484}" destId="{5CB413F7-623C-4412-9AE5-195E385FD58E}" srcOrd="0" destOrd="0" presId="urn:microsoft.com/office/officeart/2005/8/layout/orgChart1"/>
    <dgm:cxn modelId="{EB9896ED-808E-4A6A-A38E-AA392C232B68}" type="presOf" srcId="{BE610A98-2043-4755-90DF-635FCDBA2664}" destId="{6FB7CCE0-0483-4C71-B1C4-AED69D0FE55D}" srcOrd="0" destOrd="0" presId="urn:microsoft.com/office/officeart/2005/8/layout/orgChart1"/>
    <dgm:cxn modelId="{68D1B7EF-3265-45AD-9CE3-8580B8212602}" type="presOf" srcId="{B2A27816-9473-4553-BD51-3C7FA1324CD8}" destId="{A7AF7CE4-B619-4E3E-B559-6E84178794B2}" srcOrd="0" destOrd="0" presId="urn:microsoft.com/office/officeart/2005/8/layout/orgChart1"/>
    <dgm:cxn modelId="{AB6A8EF1-CFE5-49AF-A193-4D9CDE1A25D2}" srcId="{B5D94489-DE18-42DB-889F-CCC28644A58F}" destId="{90794328-1C3D-46A1-8548-14A1AEDF47BD}" srcOrd="2" destOrd="0" parTransId="{6F44B5DE-D3FE-403C-9BE1-A8FD415FCFDE}" sibTransId="{B4E961B6-B0AE-4AE0-B4CB-F8E7D1F4F342}"/>
    <dgm:cxn modelId="{DF6A6FFA-DA9E-4B79-AA65-36ED4CA4A07F}" type="presOf" srcId="{C435A2E3-E447-4E1A-8D87-442D41F91114}" destId="{F6A9E208-CD32-4D31-ACE4-E38FACC525B7}" srcOrd="1" destOrd="0" presId="urn:microsoft.com/office/officeart/2005/8/layout/orgChart1"/>
    <dgm:cxn modelId="{AEE3CAFD-BE2F-4997-B0A6-C337479FC454}" type="presOf" srcId="{C2280BF7-068D-4093-81C8-B169A7A8B853}" destId="{4C6001A5-4B3A-4AA4-A2BA-9F81D7DE4EA8}" srcOrd="0" destOrd="0" presId="urn:microsoft.com/office/officeart/2005/8/layout/orgChart1"/>
    <dgm:cxn modelId="{4C2A09E8-1F7F-447A-B330-115DA89FF4B4}" type="presParOf" srcId="{B567C6AA-05A7-4D32-9FF3-81563B939B80}" destId="{03B10AED-DF6C-4C4F-BDB8-EDEDEF4BBB8C}" srcOrd="0" destOrd="0" presId="urn:microsoft.com/office/officeart/2005/8/layout/orgChart1"/>
    <dgm:cxn modelId="{215478E6-AD23-4048-88CD-2B59370FFEAE}" type="presParOf" srcId="{03B10AED-DF6C-4C4F-BDB8-EDEDEF4BBB8C}" destId="{B2D1411A-8312-4328-BE82-5EB448B95DF3}" srcOrd="0" destOrd="0" presId="urn:microsoft.com/office/officeart/2005/8/layout/orgChart1"/>
    <dgm:cxn modelId="{8072DD10-BD47-4B0C-B7FA-4E8755C2872B}" type="presParOf" srcId="{B2D1411A-8312-4328-BE82-5EB448B95DF3}" destId="{269F5468-6D3D-4158-AB4B-2B693107BD3B}" srcOrd="0" destOrd="0" presId="urn:microsoft.com/office/officeart/2005/8/layout/orgChart1"/>
    <dgm:cxn modelId="{ED962297-010A-45E9-84E4-2894C5DB46E6}" type="presParOf" srcId="{B2D1411A-8312-4328-BE82-5EB448B95DF3}" destId="{E6960C47-9E68-4BF6-B8DC-C6BE032F70D6}" srcOrd="1" destOrd="0" presId="urn:microsoft.com/office/officeart/2005/8/layout/orgChart1"/>
    <dgm:cxn modelId="{6FE118F5-92D9-451C-B299-BFAABA8CE570}" type="presParOf" srcId="{03B10AED-DF6C-4C4F-BDB8-EDEDEF4BBB8C}" destId="{5280CD8F-2F57-4BB7-8749-EA91D8C445F3}" srcOrd="1" destOrd="0" presId="urn:microsoft.com/office/officeart/2005/8/layout/orgChart1"/>
    <dgm:cxn modelId="{4E0E9B66-8AD3-4BC7-A6F0-CFB43AA1B013}" type="presParOf" srcId="{5280CD8F-2F57-4BB7-8749-EA91D8C445F3}" destId="{59AD0244-BA5F-473E-B37E-B3553AF4B948}" srcOrd="0" destOrd="0" presId="urn:microsoft.com/office/officeart/2005/8/layout/orgChart1"/>
    <dgm:cxn modelId="{D6C21F35-B53C-4714-9FBF-03DAD5B40779}" type="presParOf" srcId="{5280CD8F-2F57-4BB7-8749-EA91D8C445F3}" destId="{324E7B70-28EA-4E8C-B6A0-C0B114E446CA}" srcOrd="1" destOrd="0" presId="urn:microsoft.com/office/officeart/2005/8/layout/orgChart1"/>
    <dgm:cxn modelId="{1EB450A8-E634-4017-9BBF-24F4182F081F}" type="presParOf" srcId="{324E7B70-28EA-4E8C-B6A0-C0B114E446CA}" destId="{036865AF-09B5-40C9-A44E-895E02F9A908}" srcOrd="0" destOrd="0" presId="urn:microsoft.com/office/officeart/2005/8/layout/orgChart1"/>
    <dgm:cxn modelId="{A4C86439-8E2D-4705-9225-F46E66F15316}" type="presParOf" srcId="{036865AF-09B5-40C9-A44E-895E02F9A908}" destId="{7998DE5F-902B-4A0A-9C54-A3B11639C116}" srcOrd="0" destOrd="0" presId="urn:microsoft.com/office/officeart/2005/8/layout/orgChart1"/>
    <dgm:cxn modelId="{7BD1AD22-4CBF-49A3-9E6D-B9D61273AEC5}" type="presParOf" srcId="{036865AF-09B5-40C9-A44E-895E02F9A908}" destId="{630A7A8B-7EC6-4970-A6F6-2A7A1711AFA3}" srcOrd="1" destOrd="0" presId="urn:microsoft.com/office/officeart/2005/8/layout/orgChart1"/>
    <dgm:cxn modelId="{58F844F1-3D83-44E6-9FA3-72A84ED6B921}" type="presParOf" srcId="{324E7B70-28EA-4E8C-B6A0-C0B114E446CA}" destId="{2B0B88B5-EF96-4D9C-A0A6-67461AB9E77C}" srcOrd="1" destOrd="0" presId="urn:microsoft.com/office/officeart/2005/8/layout/orgChart1"/>
    <dgm:cxn modelId="{A6F9CDAF-2CFD-41AF-B170-5E5061C2874C}" type="presParOf" srcId="{324E7B70-28EA-4E8C-B6A0-C0B114E446CA}" destId="{13AD9291-8C90-49EC-95EE-206E251F6DE8}" srcOrd="2" destOrd="0" presId="urn:microsoft.com/office/officeart/2005/8/layout/orgChart1"/>
    <dgm:cxn modelId="{16D6D533-E923-4E72-B83B-819E510D28E5}" type="presParOf" srcId="{5280CD8F-2F57-4BB7-8749-EA91D8C445F3}" destId="{67CF9939-5D3F-4F09-BC27-D9D069F7C641}" srcOrd="2" destOrd="0" presId="urn:microsoft.com/office/officeart/2005/8/layout/orgChart1"/>
    <dgm:cxn modelId="{AA30494E-5D3A-4294-BC65-FFEE687627A3}" type="presParOf" srcId="{5280CD8F-2F57-4BB7-8749-EA91D8C445F3}" destId="{1E129C0B-56B8-42A1-9B2F-532D608932D9}" srcOrd="3" destOrd="0" presId="urn:microsoft.com/office/officeart/2005/8/layout/orgChart1"/>
    <dgm:cxn modelId="{F5026CB1-C371-4439-A2BD-CEBDCF98242D}" type="presParOf" srcId="{1E129C0B-56B8-42A1-9B2F-532D608932D9}" destId="{D1314D43-933E-4726-B8FD-914915DD5D2F}" srcOrd="0" destOrd="0" presId="urn:microsoft.com/office/officeart/2005/8/layout/orgChart1"/>
    <dgm:cxn modelId="{C9B972D6-7400-4F16-B994-087C9E68FE7F}" type="presParOf" srcId="{D1314D43-933E-4726-B8FD-914915DD5D2F}" destId="{5CB413F7-623C-4412-9AE5-195E385FD58E}" srcOrd="0" destOrd="0" presId="urn:microsoft.com/office/officeart/2005/8/layout/orgChart1"/>
    <dgm:cxn modelId="{2B3D2262-B942-4AA9-8927-B59914B6ACBD}" type="presParOf" srcId="{D1314D43-933E-4726-B8FD-914915DD5D2F}" destId="{2B7DD7B6-8D99-4780-A9F2-0DBE627AB388}" srcOrd="1" destOrd="0" presId="urn:microsoft.com/office/officeart/2005/8/layout/orgChart1"/>
    <dgm:cxn modelId="{178DBCBF-3DE6-451B-BEBA-440DC5C52776}" type="presParOf" srcId="{1E129C0B-56B8-42A1-9B2F-532D608932D9}" destId="{36A0E4E2-E4AD-4CBA-9468-46387FCC669F}" srcOrd="1" destOrd="0" presId="urn:microsoft.com/office/officeart/2005/8/layout/orgChart1"/>
    <dgm:cxn modelId="{C91199CB-8792-4402-8070-527B34D77BC1}" type="presParOf" srcId="{1E129C0B-56B8-42A1-9B2F-532D608932D9}" destId="{B5F9658A-DD17-45A4-9555-CB9ECDEE411B}" srcOrd="2" destOrd="0" presId="urn:microsoft.com/office/officeart/2005/8/layout/orgChart1"/>
    <dgm:cxn modelId="{252569FD-4FCC-462D-9787-EEBCB3E06CF1}" type="presParOf" srcId="{5280CD8F-2F57-4BB7-8749-EA91D8C445F3}" destId="{35E6EF37-BDAD-4D57-A457-94B54BF692F7}" srcOrd="4" destOrd="0" presId="urn:microsoft.com/office/officeart/2005/8/layout/orgChart1"/>
    <dgm:cxn modelId="{ABA9689B-BC9B-4DA1-BD5B-A35F7A28CB99}" type="presParOf" srcId="{5280CD8F-2F57-4BB7-8749-EA91D8C445F3}" destId="{A55C1306-8AFD-4108-A5AC-0B341B930AEA}" srcOrd="5" destOrd="0" presId="urn:microsoft.com/office/officeart/2005/8/layout/orgChart1"/>
    <dgm:cxn modelId="{15A48C23-3D80-4320-B5E4-A02953133FB3}" type="presParOf" srcId="{A55C1306-8AFD-4108-A5AC-0B341B930AEA}" destId="{E747DA23-3856-4E0F-87C3-90A1CA1692BB}" srcOrd="0" destOrd="0" presId="urn:microsoft.com/office/officeart/2005/8/layout/orgChart1"/>
    <dgm:cxn modelId="{0BF9260E-F62A-4E41-9880-7479544BFC1A}" type="presParOf" srcId="{E747DA23-3856-4E0F-87C3-90A1CA1692BB}" destId="{48FFF0B6-0519-40E5-9802-BEDA6EEBF268}" srcOrd="0" destOrd="0" presId="urn:microsoft.com/office/officeart/2005/8/layout/orgChart1"/>
    <dgm:cxn modelId="{B24516B1-2C6F-47E4-B63A-E7CCECCF3EF5}" type="presParOf" srcId="{E747DA23-3856-4E0F-87C3-90A1CA1692BB}" destId="{9AC546B8-A8EF-444A-ABED-EE8505373C45}" srcOrd="1" destOrd="0" presId="urn:microsoft.com/office/officeart/2005/8/layout/orgChart1"/>
    <dgm:cxn modelId="{BCED0E1F-C7CA-42AD-8203-297DCC57E115}" type="presParOf" srcId="{A55C1306-8AFD-4108-A5AC-0B341B930AEA}" destId="{DCF65DD1-7F9D-4172-9380-8CBACC236404}" srcOrd="1" destOrd="0" presId="urn:microsoft.com/office/officeart/2005/8/layout/orgChart1"/>
    <dgm:cxn modelId="{8C3B85CA-76BA-4198-BD63-97CB8591AC4C}" type="presParOf" srcId="{A55C1306-8AFD-4108-A5AC-0B341B930AEA}" destId="{E5B48D66-FB50-4533-8772-940B16BD1DF5}" srcOrd="2" destOrd="0" presId="urn:microsoft.com/office/officeart/2005/8/layout/orgChart1"/>
    <dgm:cxn modelId="{36A3F12D-5232-4374-8CFF-400A54237116}" type="presParOf" srcId="{5280CD8F-2F57-4BB7-8749-EA91D8C445F3}" destId="{D01C8C22-7830-4A1D-A592-5208A25679BC}" srcOrd="6" destOrd="0" presId="urn:microsoft.com/office/officeart/2005/8/layout/orgChart1"/>
    <dgm:cxn modelId="{8D2C112E-96A2-4AC9-9202-14BD4191D969}" type="presParOf" srcId="{5280CD8F-2F57-4BB7-8749-EA91D8C445F3}" destId="{EC210C05-AA2D-4CB3-9ACA-0AE8B3D42C96}" srcOrd="7" destOrd="0" presId="urn:microsoft.com/office/officeart/2005/8/layout/orgChart1"/>
    <dgm:cxn modelId="{18FD10F8-FF0E-4021-9144-3F2CD50DD9FC}" type="presParOf" srcId="{EC210C05-AA2D-4CB3-9ACA-0AE8B3D42C96}" destId="{181294C3-49E0-4480-9A94-83541AAB91B2}" srcOrd="0" destOrd="0" presId="urn:microsoft.com/office/officeart/2005/8/layout/orgChart1"/>
    <dgm:cxn modelId="{9D10D55C-AD7F-4D56-B3F1-3A64F0B6F0CE}" type="presParOf" srcId="{181294C3-49E0-4480-9A94-83541AAB91B2}" destId="{1BB2A3DA-82E6-4161-9E95-7FDFF43ADCA9}" srcOrd="0" destOrd="0" presId="urn:microsoft.com/office/officeart/2005/8/layout/orgChart1"/>
    <dgm:cxn modelId="{8739BAEE-5A15-41D3-A108-9164DD4560C9}" type="presParOf" srcId="{181294C3-49E0-4480-9A94-83541AAB91B2}" destId="{F6A9E208-CD32-4D31-ACE4-E38FACC525B7}" srcOrd="1" destOrd="0" presId="urn:microsoft.com/office/officeart/2005/8/layout/orgChart1"/>
    <dgm:cxn modelId="{4A099267-3468-488E-9F4C-AABEA564BA3F}" type="presParOf" srcId="{EC210C05-AA2D-4CB3-9ACA-0AE8B3D42C96}" destId="{AEB77713-0C6B-4289-AE9F-3D83B51A7CA2}" srcOrd="1" destOrd="0" presId="urn:microsoft.com/office/officeart/2005/8/layout/orgChart1"/>
    <dgm:cxn modelId="{8E22CBA9-7184-489B-AE1A-1392C99C32EE}" type="presParOf" srcId="{EC210C05-AA2D-4CB3-9ACA-0AE8B3D42C96}" destId="{DA55EFB6-56B7-46E0-90D7-0035817D6E6B}" srcOrd="2" destOrd="0" presId="urn:microsoft.com/office/officeart/2005/8/layout/orgChart1"/>
    <dgm:cxn modelId="{CB501D18-396E-4CF1-8A58-E87B7C19CDDA}" type="presParOf" srcId="{5280CD8F-2F57-4BB7-8749-EA91D8C445F3}" destId="{A7AF7CE4-B619-4E3E-B559-6E84178794B2}" srcOrd="8" destOrd="0" presId="urn:microsoft.com/office/officeart/2005/8/layout/orgChart1"/>
    <dgm:cxn modelId="{27D31D61-7537-4EDC-953F-DFD5BF834A47}" type="presParOf" srcId="{5280CD8F-2F57-4BB7-8749-EA91D8C445F3}" destId="{12923CDD-58C3-4504-A910-D9F1C49DD9DA}" srcOrd="9" destOrd="0" presId="urn:microsoft.com/office/officeart/2005/8/layout/orgChart1"/>
    <dgm:cxn modelId="{A19177D7-0FEB-40F7-BA0A-661D669CE5E8}" type="presParOf" srcId="{12923CDD-58C3-4504-A910-D9F1C49DD9DA}" destId="{B92D3481-55B9-45F6-A490-EF51E9001EDB}" srcOrd="0" destOrd="0" presId="urn:microsoft.com/office/officeart/2005/8/layout/orgChart1"/>
    <dgm:cxn modelId="{D1BEF860-D742-4205-8231-C5A3486F3F8C}" type="presParOf" srcId="{B92D3481-55B9-45F6-A490-EF51E9001EDB}" destId="{79A05A63-0885-45DE-8CE7-2B520E4C5527}" srcOrd="0" destOrd="0" presId="urn:microsoft.com/office/officeart/2005/8/layout/orgChart1"/>
    <dgm:cxn modelId="{72F02EEE-C592-468E-807B-A935A87BEBEE}" type="presParOf" srcId="{B92D3481-55B9-45F6-A490-EF51E9001EDB}" destId="{6E303DF4-59DA-4FEC-A956-0591336CF6B6}" srcOrd="1" destOrd="0" presId="urn:microsoft.com/office/officeart/2005/8/layout/orgChart1"/>
    <dgm:cxn modelId="{89979FF0-F17E-423E-BF34-60A8D9EBE08F}" type="presParOf" srcId="{12923CDD-58C3-4504-A910-D9F1C49DD9DA}" destId="{C1A155DF-DF91-4863-A6AB-AE3A450C0112}" srcOrd="1" destOrd="0" presId="urn:microsoft.com/office/officeart/2005/8/layout/orgChart1"/>
    <dgm:cxn modelId="{D5081395-C6EF-43B7-AEE0-72C0CAE159D4}" type="presParOf" srcId="{12923CDD-58C3-4504-A910-D9F1C49DD9DA}" destId="{C3B0346D-62F6-4AF8-906C-F6B769F98721}" srcOrd="2" destOrd="0" presId="urn:microsoft.com/office/officeart/2005/8/layout/orgChart1"/>
    <dgm:cxn modelId="{85A76AFC-EA36-4F9A-BB63-C85C60DA999F}" type="presParOf" srcId="{5280CD8F-2F57-4BB7-8749-EA91D8C445F3}" destId="{153BE4BF-5982-4506-B452-523778912673}" srcOrd="10" destOrd="0" presId="urn:microsoft.com/office/officeart/2005/8/layout/orgChart1"/>
    <dgm:cxn modelId="{FEE2E339-AE6D-4445-BF7A-BB91E79FFD23}" type="presParOf" srcId="{5280CD8F-2F57-4BB7-8749-EA91D8C445F3}" destId="{DCB9C5ED-2879-49F5-A906-6DE31DDBCC9F}" srcOrd="11" destOrd="0" presId="urn:microsoft.com/office/officeart/2005/8/layout/orgChart1"/>
    <dgm:cxn modelId="{4567AB81-5BED-44A9-AC5E-69D0A7CB88BA}" type="presParOf" srcId="{DCB9C5ED-2879-49F5-A906-6DE31DDBCC9F}" destId="{97BBA144-3242-442C-8FB4-4AA3C0605454}" srcOrd="0" destOrd="0" presId="urn:microsoft.com/office/officeart/2005/8/layout/orgChart1"/>
    <dgm:cxn modelId="{DB5267D8-9EBA-4608-8017-C753C154663D}" type="presParOf" srcId="{97BBA144-3242-442C-8FB4-4AA3C0605454}" destId="{5EAEB606-1707-4CD0-8BE6-546B0F2C2E94}" srcOrd="0" destOrd="0" presId="urn:microsoft.com/office/officeart/2005/8/layout/orgChart1"/>
    <dgm:cxn modelId="{7333204A-3061-4AFF-817F-26195F2AA3AB}" type="presParOf" srcId="{97BBA144-3242-442C-8FB4-4AA3C0605454}" destId="{A55FFB9D-7020-4D1E-8C7F-3ACAD579F6B8}" srcOrd="1" destOrd="0" presId="urn:microsoft.com/office/officeart/2005/8/layout/orgChart1"/>
    <dgm:cxn modelId="{0B61F2E4-FA6E-4A9C-B0F3-AFE299621B56}" type="presParOf" srcId="{DCB9C5ED-2879-49F5-A906-6DE31DDBCC9F}" destId="{DF30C4CB-2046-47BA-9AA5-C4E87687D8F3}" srcOrd="1" destOrd="0" presId="urn:microsoft.com/office/officeart/2005/8/layout/orgChart1"/>
    <dgm:cxn modelId="{18B66D68-3AAB-4B28-A610-B72383E31C3C}" type="presParOf" srcId="{DF30C4CB-2046-47BA-9AA5-C4E87687D8F3}" destId="{9D95D402-C403-4741-95CF-0FC3BCA62268}" srcOrd="0" destOrd="0" presId="urn:microsoft.com/office/officeart/2005/8/layout/orgChart1"/>
    <dgm:cxn modelId="{6DB7EA0A-52C8-4D30-8055-DD2FF563F94C}" type="presParOf" srcId="{DF30C4CB-2046-47BA-9AA5-C4E87687D8F3}" destId="{938D34DC-EC94-4774-9EEB-D63CACF086BE}" srcOrd="1" destOrd="0" presId="urn:microsoft.com/office/officeart/2005/8/layout/orgChart1"/>
    <dgm:cxn modelId="{A0C2EF3E-881A-41A0-9636-3BD754E5D913}" type="presParOf" srcId="{938D34DC-EC94-4774-9EEB-D63CACF086BE}" destId="{06D22052-EA5C-4BB7-A8B7-7B7F3220D62A}" srcOrd="0" destOrd="0" presId="urn:microsoft.com/office/officeart/2005/8/layout/orgChart1"/>
    <dgm:cxn modelId="{1C068F08-1F72-4F4E-8C4D-FBED414422FD}" type="presParOf" srcId="{06D22052-EA5C-4BB7-A8B7-7B7F3220D62A}" destId="{F2B3B83B-C0FF-4DD7-8FC3-31EFCD475995}" srcOrd="0" destOrd="0" presId="urn:microsoft.com/office/officeart/2005/8/layout/orgChart1"/>
    <dgm:cxn modelId="{D2F6A25B-2F68-46CA-836E-B60A7DF55E5A}" type="presParOf" srcId="{06D22052-EA5C-4BB7-A8B7-7B7F3220D62A}" destId="{9B1EB1C3-67C4-479A-85AD-2A437F25F91B}" srcOrd="1" destOrd="0" presId="urn:microsoft.com/office/officeart/2005/8/layout/orgChart1"/>
    <dgm:cxn modelId="{0DDFDC08-393F-4100-9F66-69057627323C}" type="presParOf" srcId="{938D34DC-EC94-4774-9EEB-D63CACF086BE}" destId="{57508C4A-FBAE-4CEB-93CC-A621393750F1}" srcOrd="1" destOrd="0" presId="urn:microsoft.com/office/officeart/2005/8/layout/orgChart1"/>
    <dgm:cxn modelId="{068CFA52-5772-4BDA-BED0-B1D6E94F0067}" type="presParOf" srcId="{938D34DC-EC94-4774-9EEB-D63CACF086BE}" destId="{3A1A4CB1-337E-45DD-8193-82A8F7F2CBB5}" srcOrd="2" destOrd="0" presId="urn:microsoft.com/office/officeart/2005/8/layout/orgChart1"/>
    <dgm:cxn modelId="{EE50256A-A4E8-432B-983F-F2C8FD6FC321}" type="presParOf" srcId="{DF30C4CB-2046-47BA-9AA5-C4E87687D8F3}" destId="{6FB7CCE0-0483-4C71-B1C4-AED69D0FE55D}" srcOrd="2" destOrd="0" presId="urn:microsoft.com/office/officeart/2005/8/layout/orgChart1"/>
    <dgm:cxn modelId="{E29A1AF9-CE8A-4C7B-8CA1-0653024FB8AB}" type="presParOf" srcId="{DF30C4CB-2046-47BA-9AA5-C4E87687D8F3}" destId="{1719CE02-DC0C-40C2-9894-7F53B09B180F}" srcOrd="3" destOrd="0" presId="urn:microsoft.com/office/officeart/2005/8/layout/orgChart1"/>
    <dgm:cxn modelId="{9706523F-9318-465D-85D4-B938542B5125}" type="presParOf" srcId="{1719CE02-DC0C-40C2-9894-7F53B09B180F}" destId="{103F4B56-1AD9-42E8-AD04-2AE0B6CC0CCE}" srcOrd="0" destOrd="0" presId="urn:microsoft.com/office/officeart/2005/8/layout/orgChart1"/>
    <dgm:cxn modelId="{3857510F-0CCD-4511-A18A-F61CCB7D9694}" type="presParOf" srcId="{103F4B56-1AD9-42E8-AD04-2AE0B6CC0CCE}" destId="{D8C0B0DE-AC07-4CC9-8045-F9B6933B7992}" srcOrd="0" destOrd="0" presId="urn:microsoft.com/office/officeart/2005/8/layout/orgChart1"/>
    <dgm:cxn modelId="{4D4732E6-3759-4381-8CF9-498EE2DB87EF}" type="presParOf" srcId="{103F4B56-1AD9-42E8-AD04-2AE0B6CC0CCE}" destId="{940B35B3-6A6F-4A2E-A75E-326E1B724C35}" srcOrd="1" destOrd="0" presId="urn:microsoft.com/office/officeart/2005/8/layout/orgChart1"/>
    <dgm:cxn modelId="{7609DA5D-A206-4555-8125-6AC92DAE9E3F}" type="presParOf" srcId="{1719CE02-DC0C-40C2-9894-7F53B09B180F}" destId="{0A2D26B8-A61E-4C3F-B985-1041C4020E0F}" srcOrd="1" destOrd="0" presId="urn:microsoft.com/office/officeart/2005/8/layout/orgChart1"/>
    <dgm:cxn modelId="{B55AB464-D834-4CC7-A51C-7C20D7F71572}" type="presParOf" srcId="{0A2D26B8-A61E-4C3F-B985-1041C4020E0F}" destId="{4C6001A5-4B3A-4AA4-A2BA-9F81D7DE4EA8}" srcOrd="0" destOrd="0" presId="urn:microsoft.com/office/officeart/2005/8/layout/orgChart1"/>
    <dgm:cxn modelId="{19F462D9-5013-48CD-B581-DCA52BB5A78D}" type="presParOf" srcId="{0A2D26B8-A61E-4C3F-B985-1041C4020E0F}" destId="{231D66C7-02AA-4377-81BD-FD1C23777EE7}" srcOrd="1" destOrd="0" presId="urn:microsoft.com/office/officeart/2005/8/layout/orgChart1"/>
    <dgm:cxn modelId="{8B625ED9-94EE-494A-882B-0A9669EB90DE}" type="presParOf" srcId="{231D66C7-02AA-4377-81BD-FD1C23777EE7}" destId="{1622D2D7-EB58-4B20-A85F-7FD246C19008}" srcOrd="0" destOrd="0" presId="urn:microsoft.com/office/officeart/2005/8/layout/orgChart1"/>
    <dgm:cxn modelId="{6C4264F5-FD17-4436-8F09-F5F8CD33A690}" type="presParOf" srcId="{1622D2D7-EB58-4B20-A85F-7FD246C19008}" destId="{7FBD0732-0625-43B4-ACBE-54177E40ABE4}" srcOrd="0" destOrd="0" presId="urn:microsoft.com/office/officeart/2005/8/layout/orgChart1"/>
    <dgm:cxn modelId="{F0407694-7F2C-4D32-A0B4-80D9BABEDB43}" type="presParOf" srcId="{1622D2D7-EB58-4B20-A85F-7FD246C19008}" destId="{2D3F6F20-78B2-4329-93F0-5642231FF8FF}" srcOrd="1" destOrd="0" presId="urn:microsoft.com/office/officeart/2005/8/layout/orgChart1"/>
    <dgm:cxn modelId="{37DF2753-B99F-4762-ABAE-99D48CEBB5E6}" type="presParOf" srcId="{231D66C7-02AA-4377-81BD-FD1C23777EE7}" destId="{75466E7A-85C3-479C-8F1E-C2F46D1776C8}" srcOrd="1" destOrd="0" presId="urn:microsoft.com/office/officeart/2005/8/layout/orgChart1"/>
    <dgm:cxn modelId="{F6E8ED79-E8F8-427B-B5A7-2C76121C8E10}" type="presParOf" srcId="{231D66C7-02AA-4377-81BD-FD1C23777EE7}" destId="{EA4CD8E1-CC19-47CD-B8DC-87BA62897312}" srcOrd="2" destOrd="0" presId="urn:microsoft.com/office/officeart/2005/8/layout/orgChart1"/>
    <dgm:cxn modelId="{F245FFF1-01AD-4456-8191-1611234F80DB}" type="presParOf" srcId="{0A2D26B8-A61E-4C3F-B985-1041C4020E0F}" destId="{AA880D17-56A0-40F2-8308-A213CCDBB82F}" srcOrd="2" destOrd="0" presId="urn:microsoft.com/office/officeart/2005/8/layout/orgChart1"/>
    <dgm:cxn modelId="{BFE44418-6251-41AD-B875-B6BBD3D9E09F}" type="presParOf" srcId="{0A2D26B8-A61E-4C3F-B985-1041C4020E0F}" destId="{0D2F02B2-A291-42AB-A82E-84330C36424F}" srcOrd="3" destOrd="0" presId="urn:microsoft.com/office/officeart/2005/8/layout/orgChart1"/>
    <dgm:cxn modelId="{0835E6D8-7870-4BBE-A206-84A63719E8CB}" type="presParOf" srcId="{0D2F02B2-A291-42AB-A82E-84330C36424F}" destId="{003F7D96-ECD4-4220-81CA-9DD703E357F7}" srcOrd="0" destOrd="0" presId="urn:microsoft.com/office/officeart/2005/8/layout/orgChart1"/>
    <dgm:cxn modelId="{B8DFC1D4-DC88-4C87-BB16-4AD3230E8E21}" type="presParOf" srcId="{003F7D96-ECD4-4220-81CA-9DD703E357F7}" destId="{CDF0E0B0-B727-4C3B-82E4-41CBA1E233FB}" srcOrd="0" destOrd="0" presId="urn:microsoft.com/office/officeart/2005/8/layout/orgChart1"/>
    <dgm:cxn modelId="{EB6376A2-4B59-4A47-95AD-A52B2495E06A}" type="presParOf" srcId="{003F7D96-ECD4-4220-81CA-9DD703E357F7}" destId="{DEB4F9ED-DB19-4304-8515-D5615AC44150}" srcOrd="1" destOrd="0" presId="urn:microsoft.com/office/officeart/2005/8/layout/orgChart1"/>
    <dgm:cxn modelId="{7FB17E35-9425-4454-83F2-1D0844E427C0}" type="presParOf" srcId="{0D2F02B2-A291-42AB-A82E-84330C36424F}" destId="{1AFF8D7C-771D-4A2A-9C5A-4005985CBF91}" srcOrd="1" destOrd="0" presId="urn:microsoft.com/office/officeart/2005/8/layout/orgChart1"/>
    <dgm:cxn modelId="{4BA4F06A-AAD7-488A-89A0-BBB3A2284D8D}" type="presParOf" srcId="{0D2F02B2-A291-42AB-A82E-84330C36424F}" destId="{F12D90D1-2928-40BE-89E1-6959C2682ACB}" srcOrd="2" destOrd="0" presId="urn:microsoft.com/office/officeart/2005/8/layout/orgChart1"/>
    <dgm:cxn modelId="{6D869817-D0D9-4E95-981F-234304B1341E}" type="presParOf" srcId="{0A2D26B8-A61E-4C3F-B985-1041C4020E0F}" destId="{260F3830-AB7B-4CEE-A782-3A405F381EC1}" srcOrd="4" destOrd="0" presId="urn:microsoft.com/office/officeart/2005/8/layout/orgChart1"/>
    <dgm:cxn modelId="{01A13592-6255-4522-96DE-DFE7454048A2}" type="presParOf" srcId="{0A2D26B8-A61E-4C3F-B985-1041C4020E0F}" destId="{8FD4F58F-5611-4B72-A098-D6D029121A11}" srcOrd="5" destOrd="0" presId="urn:microsoft.com/office/officeart/2005/8/layout/orgChart1"/>
    <dgm:cxn modelId="{8A96336E-9672-4E03-AF0B-3DD5EDACFD3A}" type="presParOf" srcId="{8FD4F58F-5611-4B72-A098-D6D029121A11}" destId="{C322CF20-490F-4AA0-A094-16644F832F2C}" srcOrd="0" destOrd="0" presId="urn:microsoft.com/office/officeart/2005/8/layout/orgChart1"/>
    <dgm:cxn modelId="{D63B50B8-73AD-4311-8B20-ED3DB5255053}" type="presParOf" srcId="{C322CF20-490F-4AA0-A094-16644F832F2C}" destId="{8003A185-BD52-4B58-AEA4-D342186A5A61}" srcOrd="0" destOrd="0" presId="urn:microsoft.com/office/officeart/2005/8/layout/orgChart1"/>
    <dgm:cxn modelId="{0827EDFB-2F15-4520-952C-D75C864AE6C4}" type="presParOf" srcId="{C322CF20-490F-4AA0-A094-16644F832F2C}" destId="{733587EE-3C9B-4132-A9A1-0422CE3E991B}" srcOrd="1" destOrd="0" presId="urn:microsoft.com/office/officeart/2005/8/layout/orgChart1"/>
    <dgm:cxn modelId="{FA395146-C338-4133-A3A9-A44C685C69FC}" type="presParOf" srcId="{8FD4F58F-5611-4B72-A098-D6D029121A11}" destId="{D1460A5B-137A-4EAF-85FA-A58A45EB1383}" srcOrd="1" destOrd="0" presId="urn:microsoft.com/office/officeart/2005/8/layout/orgChart1"/>
    <dgm:cxn modelId="{BC71158E-6B45-41A2-833F-B786151ED9CD}" type="presParOf" srcId="{8FD4F58F-5611-4B72-A098-D6D029121A11}" destId="{20AE68DE-B3AE-4691-9204-9CE873502B04}" srcOrd="2" destOrd="0" presId="urn:microsoft.com/office/officeart/2005/8/layout/orgChart1"/>
    <dgm:cxn modelId="{5C5BA91D-6458-4544-B495-D602CE9D578A}" type="presParOf" srcId="{0A2D26B8-A61E-4C3F-B985-1041C4020E0F}" destId="{CDFB71A2-E04C-464C-B7E2-FCA56FB44BF4}" srcOrd="6" destOrd="0" presId="urn:microsoft.com/office/officeart/2005/8/layout/orgChart1"/>
    <dgm:cxn modelId="{3F4D2131-E388-4F71-9F0B-B8DD037EDF79}" type="presParOf" srcId="{0A2D26B8-A61E-4C3F-B985-1041C4020E0F}" destId="{9363D5ED-A692-4C77-B3C6-A148689BE613}" srcOrd="7" destOrd="0" presId="urn:microsoft.com/office/officeart/2005/8/layout/orgChart1"/>
    <dgm:cxn modelId="{71B84DCB-AD84-4821-8F59-1C37B31E6011}" type="presParOf" srcId="{9363D5ED-A692-4C77-B3C6-A148689BE613}" destId="{AAC60B61-8BC2-4780-92A0-001FA574C21C}" srcOrd="0" destOrd="0" presId="urn:microsoft.com/office/officeart/2005/8/layout/orgChart1"/>
    <dgm:cxn modelId="{8E70C7EE-7F3A-49A5-A81C-3F2D1BF8CB63}" type="presParOf" srcId="{AAC60B61-8BC2-4780-92A0-001FA574C21C}" destId="{AE2BFDA3-AF2E-43BD-A890-3E8C8E4F5405}" srcOrd="0" destOrd="0" presId="urn:microsoft.com/office/officeart/2005/8/layout/orgChart1"/>
    <dgm:cxn modelId="{6E1B2BE7-DEA2-4EE7-87E8-40C8F09F8A1D}" type="presParOf" srcId="{AAC60B61-8BC2-4780-92A0-001FA574C21C}" destId="{AE34DF41-0B88-464A-AED2-84CBD11A9F65}" srcOrd="1" destOrd="0" presId="urn:microsoft.com/office/officeart/2005/8/layout/orgChart1"/>
    <dgm:cxn modelId="{8B8A5F0B-D306-4B4F-A1B3-95A706680377}" type="presParOf" srcId="{9363D5ED-A692-4C77-B3C6-A148689BE613}" destId="{CE2F8F47-4FFD-43C4-B1F3-F4D9F68225B4}" srcOrd="1" destOrd="0" presId="urn:microsoft.com/office/officeart/2005/8/layout/orgChart1"/>
    <dgm:cxn modelId="{F627FEDA-09B0-4761-B962-DCC6511922C5}" type="presParOf" srcId="{CE2F8F47-4FFD-43C4-B1F3-F4D9F68225B4}" destId="{31C55AED-E730-4427-A08A-030E39DEF650}" srcOrd="0" destOrd="0" presId="urn:microsoft.com/office/officeart/2005/8/layout/orgChart1"/>
    <dgm:cxn modelId="{0B8B4588-EF54-49B1-AF9E-B2CFC52E01A0}" type="presParOf" srcId="{CE2F8F47-4FFD-43C4-B1F3-F4D9F68225B4}" destId="{D8F3CF51-B6D5-4A91-AC08-220E3E3DE6A2}" srcOrd="1" destOrd="0" presId="urn:microsoft.com/office/officeart/2005/8/layout/orgChart1"/>
    <dgm:cxn modelId="{96571D71-64CA-41E6-A1AB-0B730B91E306}" type="presParOf" srcId="{D8F3CF51-B6D5-4A91-AC08-220E3E3DE6A2}" destId="{31DA9234-15DE-45C1-A688-A71DB94330B7}" srcOrd="0" destOrd="0" presId="urn:microsoft.com/office/officeart/2005/8/layout/orgChart1"/>
    <dgm:cxn modelId="{0458CCA0-DA6F-4019-A125-F27010678DB8}" type="presParOf" srcId="{31DA9234-15DE-45C1-A688-A71DB94330B7}" destId="{4FB1A9D3-73A5-4EC3-BDC9-8676827612A9}" srcOrd="0" destOrd="0" presId="urn:microsoft.com/office/officeart/2005/8/layout/orgChart1"/>
    <dgm:cxn modelId="{263A94B1-EF42-4126-B034-AB45135C7503}" type="presParOf" srcId="{31DA9234-15DE-45C1-A688-A71DB94330B7}" destId="{8E9B7A08-D20C-46FC-9B2E-1E947A8A78FA}" srcOrd="1" destOrd="0" presId="urn:microsoft.com/office/officeart/2005/8/layout/orgChart1"/>
    <dgm:cxn modelId="{D5BF7D95-F20A-45DC-A7DB-ED210B5C9F9C}" type="presParOf" srcId="{D8F3CF51-B6D5-4A91-AC08-220E3E3DE6A2}" destId="{A3A481A0-F379-419A-969C-745BBCB7E8E1}" srcOrd="1" destOrd="0" presId="urn:microsoft.com/office/officeart/2005/8/layout/orgChart1"/>
    <dgm:cxn modelId="{AADE884A-0B00-4223-8FD2-50F2B1F34ACD}" type="presParOf" srcId="{D8F3CF51-B6D5-4A91-AC08-220E3E3DE6A2}" destId="{187BF92F-7A86-42F0-B440-4A51019C0DF6}" srcOrd="2" destOrd="0" presId="urn:microsoft.com/office/officeart/2005/8/layout/orgChart1"/>
    <dgm:cxn modelId="{CDE5E43F-0B6F-4DF6-AE9B-91373ADF9B22}" type="presParOf" srcId="{CE2F8F47-4FFD-43C4-B1F3-F4D9F68225B4}" destId="{594F8E3C-3D9E-4DC9-815A-1621305F944B}" srcOrd="2" destOrd="0" presId="urn:microsoft.com/office/officeart/2005/8/layout/orgChart1"/>
    <dgm:cxn modelId="{A55749D4-AE75-4645-B979-5194639F12F8}" type="presParOf" srcId="{CE2F8F47-4FFD-43C4-B1F3-F4D9F68225B4}" destId="{DB3B64D7-3CD8-4832-BEB6-29A3D72FD559}" srcOrd="3" destOrd="0" presId="urn:microsoft.com/office/officeart/2005/8/layout/orgChart1"/>
    <dgm:cxn modelId="{C80A7393-DD9E-462C-9908-64CB1C16ECFA}" type="presParOf" srcId="{DB3B64D7-3CD8-4832-BEB6-29A3D72FD559}" destId="{7D31C1C0-11B5-4BE1-9301-9CC7066C44B9}" srcOrd="0" destOrd="0" presId="urn:microsoft.com/office/officeart/2005/8/layout/orgChart1"/>
    <dgm:cxn modelId="{B1D018E9-829B-4A9B-93D7-C4BD864043F1}" type="presParOf" srcId="{7D31C1C0-11B5-4BE1-9301-9CC7066C44B9}" destId="{E6623619-7464-419C-A0BD-3CFF55121CCD}" srcOrd="0" destOrd="0" presId="urn:microsoft.com/office/officeart/2005/8/layout/orgChart1"/>
    <dgm:cxn modelId="{3E722D35-DA61-4704-B606-AB1ABEB459D3}" type="presParOf" srcId="{7D31C1C0-11B5-4BE1-9301-9CC7066C44B9}" destId="{266B9CED-2CF7-47C4-814F-66DEADF86493}" srcOrd="1" destOrd="0" presId="urn:microsoft.com/office/officeart/2005/8/layout/orgChart1"/>
    <dgm:cxn modelId="{89DC6EAF-E011-4893-9366-F0FD6033C2A2}" type="presParOf" srcId="{DB3B64D7-3CD8-4832-BEB6-29A3D72FD559}" destId="{C53A91E7-75B0-4709-9839-16B712F4A634}" srcOrd="1" destOrd="0" presId="urn:microsoft.com/office/officeart/2005/8/layout/orgChart1"/>
    <dgm:cxn modelId="{7C55F2BE-4742-4903-B5F0-352F4E9D5356}" type="presParOf" srcId="{DB3B64D7-3CD8-4832-BEB6-29A3D72FD559}" destId="{0D26A273-29A2-4D67-B46B-D772B1A8B9CA}" srcOrd="2" destOrd="0" presId="urn:microsoft.com/office/officeart/2005/8/layout/orgChart1"/>
    <dgm:cxn modelId="{28040CDF-CADF-4D1F-A206-FFEE4A6FE559}" type="presParOf" srcId="{CE2F8F47-4FFD-43C4-B1F3-F4D9F68225B4}" destId="{45F69E58-459B-470F-858D-E917A6AB76B2}" srcOrd="4" destOrd="0" presId="urn:microsoft.com/office/officeart/2005/8/layout/orgChart1"/>
    <dgm:cxn modelId="{982DBA53-BE28-4A6C-9A8F-738EDBCB1BE8}" type="presParOf" srcId="{CE2F8F47-4FFD-43C4-B1F3-F4D9F68225B4}" destId="{BD60773C-538B-4C80-AD2C-117708DAAF2C}" srcOrd="5" destOrd="0" presId="urn:microsoft.com/office/officeart/2005/8/layout/orgChart1"/>
    <dgm:cxn modelId="{F699FFA7-95CD-4D9B-8809-E3FE4C1D0C24}" type="presParOf" srcId="{BD60773C-538B-4C80-AD2C-117708DAAF2C}" destId="{09D04E1E-E42E-4C96-A54D-91FE790D13C9}" srcOrd="0" destOrd="0" presId="urn:microsoft.com/office/officeart/2005/8/layout/orgChart1"/>
    <dgm:cxn modelId="{40141A5C-5566-4BD7-8F48-E2E77D2E2E96}" type="presParOf" srcId="{09D04E1E-E42E-4C96-A54D-91FE790D13C9}" destId="{AC21CE9C-376F-4C01-8B23-966653EA2FD2}" srcOrd="0" destOrd="0" presId="urn:microsoft.com/office/officeart/2005/8/layout/orgChart1"/>
    <dgm:cxn modelId="{5F506552-9095-4FE4-8ED5-9BE3720A46B0}" type="presParOf" srcId="{09D04E1E-E42E-4C96-A54D-91FE790D13C9}" destId="{224103CA-E721-4DAB-81D0-BC21A1872D38}" srcOrd="1" destOrd="0" presId="urn:microsoft.com/office/officeart/2005/8/layout/orgChart1"/>
    <dgm:cxn modelId="{85746006-8859-495D-A22B-722E95787EA6}" type="presParOf" srcId="{BD60773C-538B-4C80-AD2C-117708DAAF2C}" destId="{F9EBD0C6-A5E7-481E-BA92-41C0DA782E61}" srcOrd="1" destOrd="0" presId="urn:microsoft.com/office/officeart/2005/8/layout/orgChart1"/>
    <dgm:cxn modelId="{1A7EFE28-B475-41D9-B5EA-748A7524EA25}" type="presParOf" srcId="{BD60773C-538B-4C80-AD2C-117708DAAF2C}" destId="{458AB015-40D6-47E9-B21A-8209D5F831F3}" srcOrd="2" destOrd="0" presId="urn:microsoft.com/office/officeart/2005/8/layout/orgChart1"/>
    <dgm:cxn modelId="{A1C5619F-5FB3-4D88-87E8-0517D77B9C0F}" type="presParOf" srcId="{9363D5ED-A692-4C77-B3C6-A148689BE613}" destId="{B6639CC1-5621-42B8-B281-5A179C1621F9}" srcOrd="2" destOrd="0" presId="urn:microsoft.com/office/officeart/2005/8/layout/orgChart1"/>
    <dgm:cxn modelId="{A536CB0F-50D5-4445-83BB-3CA3F4F0B26F}" type="presParOf" srcId="{1719CE02-DC0C-40C2-9894-7F53B09B180F}" destId="{96CB13A9-87C5-4906-8B19-43E0A7AE3C3B}" srcOrd="2" destOrd="0" presId="urn:microsoft.com/office/officeart/2005/8/layout/orgChart1"/>
    <dgm:cxn modelId="{AB64F6D9-5982-43CB-BCCC-6FD41856BE1B}" type="presParOf" srcId="{DCB9C5ED-2879-49F5-A906-6DE31DDBCC9F}" destId="{1318C272-8109-4655-B1D7-82E80F668E00}" srcOrd="2" destOrd="0" presId="urn:microsoft.com/office/officeart/2005/8/layout/orgChart1"/>
    <dgm:cxn modelId="{801829AA-7125-48D8-BEEF-75478C08F4FB}" type="presParOf" srcId="{03B10AED-DF6C-4C4F-BDB8-EDEDEF4BBB8C}" destId="{BAF36281-0689-4004-A3A2-7FD3B9A1149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F500AF-7F44-4B42-9BF8-8A25E4E19445}" type="doc">
      <dgm:prSet loTypeId="urn:microsoft.com/office/officeart/2005/8/layout/pictureOrgChart+Icon" loCatId="hierarchy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5E292492-7953-4C8C-9268-004E7B9DADCD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State of Wisconsin</a:t>
          </a:r>
        </a:p>
        <a:p>
          <a:r>
            <a:rPr lang="en-US" sz="1600" dirty="0">
              <a:solidFill>
                <a:schemeClr val="tx1"/>
              </a:solidFill>
            </a:rPr>
            <a:t>Office of Sustainability and Clean Energy (OSCE)</a:t>
          </a:r>
          <a:br>
            <a:rPr lang="en-US" sz="1600" dirty="0">
              <a:solidFill>
                <a:schemeClr val="tx1"/>
              </a:solidFill>
            </a:rPr>
          </a:br>
          <a:r>
            <a:rPr lang="en-US" sz="1600" dirty="0">
              <a:solidFill>
                <a:schemeClr val="tx1"/>
              </a:solidFill>
            </a:rPr>
            <a:t>Prime Applicant</a:t>
          </a:r>
        </a:p>
      </dgm:t>
    </dgm:pt>
    <dgm:pt modelId="{5CA3CA2E-21E6-4028-ACCF-29F2173975D6}" type="parTrans" cxnId="{61FA5E8C-3960-41D5-8056-AD62F0130E8C}">
      <dgm:prSet/>
      <dgm:spPr/>
      <dgm:t>
        <a:bodyPr/>
        <a:lstStyle/>
        <a:p>
          <a:endParaRPr lang="en-US" sz="2800"/>
        </a:p>
      </dgm:t>
    </dgm:pt>
    <dgm:pt modelId="{2311DB35-694D-4E9F-A9C7-1722C9F885FE}" type="sibTrans" cxnId="{61FA5E8C-3960-41D5-8056-AD62F0130E8C}">
      <dgm:prSet/>
      <dgm:spPr/>
      <dgm:t>
        <a:bodyPr/>
        <a:lstStyle/>
        <a:p>
          <a:endParaRPr lang="en-US" sz="2800"/>
        </a:p>
      </dgm:t>
    </dgm:pt>
    <dgm:pt modelId="{320CE5D2-2C6B-4A25-8248-FE8A8E02CF6F}" type="asst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Public Service Commission (PSC)</a:t>
          </a:r>
        </a:p>
      </dgm:t>
    </dgm:pt>
    <dgm:pt modelId="{1C95640B-54AD-4BED-A82E-BE2D67F1C687}" type="parTrans" cxnId="{F9735C9B-AFE1-430B-8FEC-6CE22B80C40B}">
      <dgm:prSet/>
      <dgm:spPr/>
      <dgm:t>
        <a:bodyPr/>
        <a:lstStyle/>
        <a:p>
          <a:endParaRPr lang="en-US" sz="2800"/>
        </a:p>
      </dgm:t>
    </dgm:pt>
    <dgm:pt modelId="{202BF76A-7EA9-4200-9708-2778D15FDFAE}" type="sibTrans" cxnId="{F9735C9B-AFE1-430B-8FEC-6CE22B80C40B}">
      <dgm:prSet/>
      <dgm:spPr/>
      <dgm:t>
        <a:bodyPr/>
        <a:lstStyle/>
        <a:p>
          <a:endParaRPr lang="en-US" sz="2800"/>
        </a:p>
      </dgm:t>
    </dgm:pt>
    <dgm:pt modelId="{C39A9548-5A80-4E17-A9D8-6F7677CBE5C3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Bayfield County</a:t>
          </a:r>
        </a:p>
      </dgm:t>
    </dgm:pt>
    <dgm:pt modelId="{56E3347D-10E6-4452-8C82-F1A6C5121C26}" type="parTrans" cxnId="{8087DA7E-13BD-4B98-86D9-00EF128D7C4E}">
      <dgm:prSet/>
      <dgm:spPr/>
      <dgm:t>
        <a:bodyPr/>
        <a:lstStyle/>
        <a:p>
          <a:endParaRPr lang="en-US" sz="2800"/>
        </a:p>
      </dgm:t>
    </dgm:pt>
    <dgm:pt modelId="{A2FA9C36-F338-4298-ADDB-446E7A09D640}" type="sibTrans" cxnId="{8087DA7E-13BD-4B98-86D9-00EF128D7C4E}">
      <dgm:prSet/>
      <dgm:spPr/>
      <dgm:t>
        <a:bodyPr/>
        <a:lstStyle/>
        <a:p>
          <a:endParaRPr lang="en-US" sz="2800"/>
        </a:p>
      </dgm:t>
    </dgm:pt>
    <dgm:pt modelId="{0326E762-92C4-41CA-B83A-BF7BE0C88512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Red Cliff Band</a:t>
          </a:r>
        </a:p>
      </dgm:t>
    </dgm:pt>
    <dgm:pt modelId="{D383E03D-40B7-4C16-9B29-7FB1ECE66E25}" type="parTrans" cxnId="{F80936AD-1CE0-4734-AEC1-5DE4B20C2FE0}">
      <dgm:prSet/>
      <dgm:spPr/>
      <dgm:t>
        <a:bodyPr/>
        <a:lstStyle/>
        <a:p>
          <a:endParaRPr lang="en-US" sz="2800"/>
        </a:p>
      </dgm:t>
    </dgm:pt>
    <dgm:pt modelId="{3F7A2D25-DC87-4482-A51B-5D2D8EB3B5A4}" type="sibTrans" cxnId="{F80936AD-1CE0-4734-AEC1-5DE4B20C2FE0}">
      <dgm:prSet/>
      <dgm:spPr/>
      <dgm:t>
        <a:bodyPr/>
        <a:lstStyle/>
        <a:p>
          <a:endParaRPr lang="en-US" sz="2800"/>
        </a:p>
      </dgm:t>
    </dgm:pt>
    <dgm:pt modelId="{27B91AE9-4232-4102-BF13-77CF6004CF71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muGrid Analytics </a:t>
          </a:r>
          <a:br>
            <a:rPr lang="en-US" sz="1600" dirty="0">
              <a:solidFill>
                <a:schemeClr val="tx1"/>
              </a:solidFill>
            </a:rPr>
          </a:br>
          <a:r>
            <a:rPr lang="en-US" sz="1600" dirty="0">
              <a:solidFill>
                <a:schemeClr val="tx1"/>
              </a:solidFill>
            </a:rPr>
            <a:t>(Program Leadership and Community Support)</a:t>
          </a:r>
        </a:p>
      </dgm:t>
    </dgm:pt>
    <dgm:pt modelId="{E4A2CF3D-F1A9-4ED5-A9BF-7F7F408E1287}" type="parTrans" cxnId="{A2660522-04AD-4558-A14F-9EBBA3AFB24D}">
      <dgm:prSet/>
      <dgm:spPr/>
      <dgm:t>
        <a:bodyPr/>
        <a:lstStyle/>
        <a:p>
          <a:endParaRPr lang="en-US" sz="2800"/>
        </a:p>
      </dgm:t>
    </dgm:pt>
    <dgm:pt modelId="{EAC9D07C-9E4D-4BD8-A7A3-A552096211F5}" type="sibTrans" cxnId="{A2660522-04AD-4558-A14F-9EBBA3AFB24D}">
      <dgm:prSet/>
      <dgm:spPr/>
      <dgm:t>
        <a:bodyPr/>
        <a:lstStyle/>
        <a:p>
          <a:endParaRPr lang="en-US" sz="2800"/>
        </a:p>
      </dgm:t>
    </dgm:pt>
    <dgm:pt modelId="{8376C2B3-449F-46CF-929D-7EFA76ED14B8}">
      <dgm:prSet phldrT="[Text]" custT="1"/>
      <dgm:spPr/>
      <dgm:t>
        <a:bodyPr/>
        <a:lstStyle/>
        <a:p>
          <a:r>
            <a:rPr lang="en-US" sz="16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Towns and Villages</a:t>
          </a:r>
        </a:p>
      </dgm:t>
    </dgm:pt>
    <dgm:pt modelId="{F1A4A903-8AD5-4DBB-8D59-0351D1E2CA87}" type="parTrans" cxnId="{3FC29E93-4994-4F78-88F4-7D0436A217EF}">
      <dgm:prSet/>
      <dgm:spPr/>
      <dgm:t>
        <a:bodyPr/>
        <a:lstStyle/>
        <a:p>
          <a:endParaRPr lang="en-US" sz="2800"/>
        </a:p>
      </dgm:t>
    </dgm:pt>
    <dgm:pt modelId="{69BC15FA-DAFB-4C52-A97F-BBD7B59CB397}" type="sibTrans" cxnId="{3FC29E93-4994-4F78-88F4-7D0436A217EF}">
      <dgm:prSet/>
      <dgm:spPr/>
      <dgm:t>
        <a:bodyPr/>
        <a:lstStyle/>
        <a:p>
          <a:endParaRPr lang="en-US" sz="2800"/>
        </a:p>
      </dgm:t>
    </dgm:pt>
    <dgm:pt modelId="{B3191CDE-2DEE-4688-A460-BB380A40CA84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Cheq Bay Renewables</a:t>
          </a:r>
        </a:p>
      </dgm:t>
    </dgm:pt>
    <dgm:pt modelId="{11F5F975-BDBD-4362-91BC-6B31C892D972}" type="parTrans" cxnId="{AD605FAD-2EC5-4CFE-A351-C6E3E6D0664E}">
      <dgm:prSet/>
      <dgm:spPr/>
      <dgm:t>
        <a:bodyPr/>
        <a:lstStyle/>
        <a:p>
          <a:endParaRPr lang="en-US" sz="2800"/>
        </a:p>
      </dgm:t>
    </dgm:pt>
    <dgm:pt modelId="{9D31D29C-F28D-4AC8-A648-242ADE5A118B}" type="sibTrans" cxnId="{AD605FAD-2EC5-4CFE-A351-C6E3E6D0664E}">
      <dgm:prSet/>
      <dgm:spPr/>
      <dgm:t>
        <a:bodyPr/>
        <a:lstStyle/>
        <a:p>
          <a:endParaRPr lang="en-US" sz="2800"/>
        </a:p>
      </dgm:t>
    </dgm:pt>
    <dgm:pt modelId="{6BA0A7E4-6CD9-471C-900B-2B9AB74063B6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Wisconsin Economic Development Corporation (WEDC)</a:t>
          </a:r>
          <a:br>
            <a:rPr lang="en-US" sz="1600" dirty="0">
              <a:solidFill>
                <a:schemeClr val="tx1"/>
              </a:solidFill>
            </a:rPr>
          </a:br>
          <a:r>
            <a:rPr lang="en-US" sz="1600" dirty="0">
              <a:solidFill>
                <a:schemeClr val="tx1"/>
              </a:solidFill>
            </a:rPr>
            <a:t>Office of Rural Prosperity (ORP)</a:t>
          </a:r>
        </a:p>
      </dgm:t>
    </dgm:pt>
    <dgm:pt modelId="{CDA61101-BEAA-4AC1-9962-AC36BAB3F282}" type="parTrans" cxnId="{2836CC1E-65FC-4172-AABC-65B2C32E12CA}">
      <dgm:prSet/>
      <dgm:spPr/>
      <dgm:t>
        <a:bodyPr/>
        <a:lstStyle/>
        <a:p>
          <a:endParaRPr lang="en-US" sz="2800"/>
        </a:p>
      </dgm:t>
    </dgm:pt>
    <dgm:pt modelId="{D7400D13-7777-43BA-9482-9F74FCED100F}" type="sibTrans" cxnId="{2836CC1E-65FC-4172-AABC-65B2C32E12CA}">
      <dgm:prSet/>
      <dgm:spPr/>
      <dgm:t>
        <a:bodyPr/>
        <a:lstStyle/>
        <a:p>
          <a:endParaRPr lang="en-US" sz="2800"/>
        </a:p>
      </dgm:t>
    </dgm:pt>
    <dgm:pt modelId="{24910FAA-4E8E-4DB3-8B40-CE79C36D3336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Slipstream, Inc</a:t>
          </a:r>
        </a:p>
      </dgm:t>
    </dgm:pt>
    <dgm:pt modelId="{105CE00A-AAFB-4A11-9034-423AF05FD440}" type="parTrans" cxnId="{F0A4CDCA-D7D8-4177-A8F6-D73EB749DCA2}">
      <dgm:prSet/>
      <dgm:spPr/>
      <dgm:t>
        <a:bodyPr/>
        <a:lstStyle/>
        <a:p>
          <a:endParaRPr lang="en-US" sz="2800"/>
        </a:p>
      </dgm:t>
    </dgm:pt>
    <dgm:pt modelId="{C0EB1542-5108-4809-BB44-00DBB0A76593}" type="sibTrans" cxnId="{F0A4CDCA-D7D8-4177-A8F6-D73EB749DCA2}">
      <dgm:prSet/>
      <dgm:spPr/>
      <dgm:t>
        <a:bodyPr/>
        <a:lstStyle/>
        <a:p>
          <a:endParaRPr lang="en-US" sz="2800"/>
        </a:p>
      </dgm:t>
    </dgm:pt>
    <dgm:pt modelId="{343CB968-D790-42D2-9C58-33978E3763B5}">
      <dgm:prSet phldrT="[Text]" custT="1"/>
      <dgm:spPr/>
      <dgm:t>
        <a:bodyPr/>
        <a:lstStyle/>
        <a:p>
          <a:r>
            <a:rPr lang="en-US" sz="1600" b="0" i="0" dirty="0">
              <a:solidFill>
                <a:schemeClr val="tx1"/>
              </a:solidFill>
              <a:effectLst/>
            </a:rPr>
            <a:t>muGrid Analytics </a:t>
          </a:r>
          <a:br>
            <a:rPr lang="en-US" sz="1600" b="0" i="0" dirty="0">
              <a:solidFill>
                <a:schemeClr val="tx1"/>
              </a:solidFill>
              <a:effectLst/>
            </a:rPr>
          </a:br>
          <a:r>
            <a:rPr lang="en-US" sz="1600" b="0" i="0" dirty="0">
              <a:solidFill>
                <a:schemeClr val="tx1"/>
              </a:solidFill>
              <a:effectLst/>
            </a:rPr>
            <a:t>(Project Technical Support)</a:t>
          </a:r>
        </a:p>
      </dgm:t>
    </dgm:pt>
    <dgm:pt modelId="{7897B00B-9C6F-4A85-B44A-4344317BEE03}" type="parTrans" cxnId="{AD1E8680-CE95-4C2E-8747-A6D268C72C2F}">
      <dgm:prSet/>
      <dgm:spPr/>
      <dgm:t>
        <a:bodyPr/>
        <a:lstStyle/>
        <a:p>
          <a:endParaRPr lang="en-US"/>
        </a:p>
      </dgm:t>
    </dgm:pt>
    <dgm:pt modelId="{BFA87B54-4095-40D8-908B-98CDA93335F4}" type="sibTrans" cxnId="{AD1E8680-CE95-4C2E-8747-A6D268C72C2F}">
      <dgm:prSet/>
      <dgm:spPr/>
      <dgm:t>
        <a:bodyPr/>
        <a:lstStyle/>
        <a:p>
          <a:endParaRPr lang="en-US"/>
        </a:p>
      </dgm:t>
    </dgm:pt>
    <dgm:pt modelId="{5CF3607A-8988-43FC-9FF0-E0614F2B2EBE}" type="pres">
      <dgm:prSet presAssocID="{27F500AF-7F44-4B42-9BF8-8A25E4E1944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C32A63F-1ACB-4A39-B14C-C7723C89DFAF}" type="pres">
      <dgm:prSet presAssocID="{5E292492-7953-4C8C-9268-004E7B9DADCD}" presName="hierRoot1" presStyleCnt="0">
        <dgm:presLayoutVars>
          <dgm:hierBranch val="init"/>
        </dgm:presLayoutVars>
      </dgm:prSet>
      <dgm:spPr/>
    </dgm:pt>
    <dgm:pt modelId="{A79684EC-EDBC-4C21-8C44-D97BD61DF52E}" type="pres">
      <dgm:prSet presAssocID="{5E292492-7953-4C8C-9268-004E7B9DADCD}" presName="rootComposite1" presStyleCnt="0"/>
      <dgm:spPr/>
    </dgm:pt>
    <dgm:pt modelId="{911122CD-DCB2-401C-8F55-59469C7F35E4}" type="pres">
      <dgm:prSet presAssocID="{5E292492-7953-4C8C-9268-004E7B9DADCD}" presName="rootText1" presStyleLbl="node0" presStyleIdx="0" presStyleCnt="1" custScaleX="792320" custScaleY="199620">
        <dgm:presLayoutVars>
          <dgm:chPref val="3"/>
        </dgm:presLayoutVars>
      </dgm:prSet>
      <dgm:spPr/>
    </dgm:pt>
    <dgm:pt modelId="{DCD44E4C-2AB6-4BCA-A880-8B8BEFA1DB57}" type="pres">
      <dgm:prSet presAssocID="{5E292492-7953-4C8C-9268-004E7B9DADCD}" presName="rootPict1" presStyleLbl="alignImgPlace1" presStyleIdx="0" presStyleCnt="10" custLinFactX="-345831" custLinFactNeighborX="-400000" custLinFactNeighborY="-257"/>
      <dgm:spPr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088D41EB-DE79-47FA-8F05-B4FC098D8A76}" type="pres">
      <dgm:prSet presAssocID="{5E292492-7953-4C8C-9268-004E7B9DADCD}" presName="rootConnector1" presStyleLbl="node1" presStyleIdx="0" presStyleCnt="0"/>
      <dgm:spPr/>
    </dgm:pt>
    <dgm:pt modelId="{2767F1D6-416E-483A-B1BE-BF29340A0534}" type="pres">
      <dgm:prSet presAssocID="{5E292492-7953-4C8C-9268-004E7B9DADCD}" presName="hierChild2" presStyleCnt="0"/>
      <dgm:spPr/>
    </dgm:pt>
    <dgm:pt modelId="{5D03FB02-6E1A-4C1C-8A8E-04FBA2E0EA9C}" type="pres">
      <dgm:prSet presAssocID="{56E3347D-10E6-4452-8C82-F1A6C5121C26}" presName="Name37" presStyleLbl="parChTrans1D2" presStyleIdx="0" presStyleCnt="4"/>
      <dgm:spPr/>
    </dgm:pt>
    <dgm:pt modelId="{6246AB9E-1717-46E9-B274-5DCFD3F9361A}" type="pres">
      <dgm:prSet presAssocID="{C39A9548-5A80-4E17-A9D8-6F7677CBE5C3}" presName="hierRoot2" presStyleCnt="0">
        <dgm:presLayoutVars>
          <dgm:hierBranch val="init"/>
        </dgm:presLayoutVars>
      </dgm:prSet>
      <dgm:spPr/>
    </dgm:pt>
    <dgm:pt modelId="{C8D2BF3A-6B6F-45D7-9E2D-78381126C2C4}" type="pres">
      <dgm:prSet presAssocID="{C39A9548-5A80-4E17-A9D8-6F7677CBE5C3}" presName="rootComposite" presStyleCnt="0"/>
      <dgm:spPr/>
    </dgm:pt>
    <dgm:pt modelId="{F006AD72-78E2-46F1-96B3-766D705130E7}" type="pres">
      <dgm:prSet presAssocID="{C39A9548-5A80-4E17-A9D8-6F7677CBE5C3}" presName="rootText" presStyleLbl="node2" presStyleIdx="0" presStyleCnt="3" custScaleX="200163">
        <dgm:presLayoutVars>
          <dgm:chPref val="3"/>
        </dgm:presLayoutVars>
      </dgm:prSet>
      <dgm:spPr/>
    </dgm:pt>
    <dgm:pt modelId="{BD87C39A-7FA9-4331-A82C-33108F452963}" type="pres">
      <dgm:prSet presAssocID="{C39A9548-5A80-4E17-A9D8-6F7677CBE5C3}" presName="rootPict" presStyleLbl="alignImgPlace1" presStyleIdx="1" presStyleCnt="10" custLinFactX="-60080" custLinFactNeighborX="-100000" custLinFactNeighborY="339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51110945-DCA7-409F-82FD-DC8BBE94D7F6}" type="pres">
      <dgm:prSet presAssocID="{C39A9548-5A80-4E17-A9D8-6F7677CBE5C3}" presName="rootConnector" presStyleLbl="node2" presStyleIdx="0" presStyleCnt="3"/>
      <dgm:spPr/>
    </dgm:pt>
    <dgm:pt modelId="{D4DDBF27-9F45-4993-B3C8-3FC3C912A0B5}" type="pres">
      <dgm:prSet presAssocID="{C39A9548-5A80-4E17-A9D8-6F7677CBE5C3}" presName="hierChild4" presStyleCnt="0"/>
      <dgm:spPr/>
    </dgm:pt>
    <dgm:pt modelId="{1F1FFA7D-FF95-4379-B0F4-F674D787F78D}" type="pres">
      <dgm:prSet presAssocID="{F1A4A903-8AD5-4DBB-8D59-0351D1E2CA87}" presName="Name37" presStyleLbl="parChTrans1D3" presStyleIdx="0" presStyleCnt="5"/>
      <dgm:spPr/>
    </dgm:pt>
    <dgm:pt modelId="{E21D25CD-2D78-4D79-A2D4-D747D365521A}" type="pres">
      <dgm:prSet presAssocID="{8376C2B3-449F-46CF-929D-7EFA76ED14B8}" presName="hierRoot2" presStyleCnt="0">
        <dgm:presLayoutVars>
          <dgm:hierBranch val="init"/>
        </dgm:presLayoutVars>
      </dgm:prSet>
      <dgm:spPr/>
    </dgm:pt>
    <dgm:pt modelId="{08A5F9CD-9AF5-49DC-B79B-C0F0292BE94E}" type="pres">
      <dgm:prSet presAssocID="{8376C2B3-449F-46CF-929D-7EFA76ED14B8}" presName="rootComposite" presStyleCnt="0"/>
      <dgm:spPr/>
    </dgm:pt>
    <dgm:pt modelId="{399D6DA7-19D4-43AC-AD48-5C8F9A66EDE0}" type="pres">
      <dgm:prSet presAssocID="{8376C2B3-449F-46CF-929D-7EFA76ED14B8}" presName="rootText" presStyleLbl="node3" presStyleIdx="0" presStyleCnt="5" custScaleX="322184">
        <dgm:presLayoutVars>
          <dgm:chPref val="3"/>
        </dgm:presLayoutVars>
      </dgm:prSet>
      <dgm:spPr/>
    </dgm:pt>
    <dgm:pt modelId="{D5D843F7-ABD9-47EF-AB33-F63C5B130CE1}" type="pres">
      <dgm:prSet presAssocID="{8376C2B3-449F-46CF-929D-7EFA76ED14B8}" presName="rootPict" presStyleLbl="alignImgPlace1" presStyleIdx="2" presStyleCnt="10" custLinFactX="-134825" custLinFactNeighborX="-200000" custLinFactNeighborY="-48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</dgm:pt>
    <dgm:pt modelId="{5B766AC6-C28A-45BC-8DA2-FAB8E806A909}" type="pres">
      <dgm:prSet presAssocID="{8376C2B3-449F-46CF-929D-7EFA76ED14B8}" presName="rootConnector" presStyleLbl="node3" presStyleIdx="0" presStyleCnt="5"/>
      <dgm:spPr/>
    </dgm:pt>
    <dgm:pt modelId="{5B7ECDF6-7612-404C-ABEF-F4389B1108AC}" type="pres">
      <dgm:prSet presAssocID="{8376C2B3-449F-46CF-929D-7EFA76ED14B8}" presName="hierChild4" presStyleCnt="0"/>
      <dgm:spPr/>
    </dgm:pt>
    <dgm:pt modelId="{3CEDDF3B-B010-4C6A-94B5-4FC8F1384926}" type="pres">
      <dgm:prSet presAssocID="{8376C2B3-449F-46CF-929D-7EFA76ED14B8}" presName="hierChild5" presStyleCnt="0"/>
      <dgm:spPr/>
    </dgm:pt>
    <dgm:pt modelId="{04414353-5278-4767-8641-5A03DF26B542}" type="pres">
      <dgm:prSet presAssocID="{7897B00B-9C6F-4A85-B44A-4344317BEE03}" presName="Name37" presStyleLbl="parChTrans1D3" presStyleIdx="1" presStyleCnt="5"/>
      <dgm:spPr/>
    </dgm:pt>
    <dgm:pt modelId="{CA320124-FD0C-4DDE-9EEC-E764D8567452}" type="pres">
      <dgm:prSet presAssocID="{343CB968-D790-42D2-9C58-33978E3763B5}" presName="hierRoot2" presStyleCnt="0">
        <dgm:presLayoutVars>
          <dgm:hierBranch val="init"/>
        </dgm:presLayoutVars>
      </dgm:prSet>
      <dgm:spPr/>
    </dgm:pt>
    <dgm:pt modelId="{9FFCFD9C-595B-4A40-B903-739C05F99A82}" type="pres">
      <dgm:prSet presAssocID="{343CB968-D790-42D2-9C58-33978E3763B5}" presName="rootComposite" presStyleCnt="0"/>
      <dgm:spPr/>
    </dgm:pt>
    <dgm:pt modelId="{BF0D468E-14DF-4C50-86AA-84388B3632D5}" type="pres">
      <dgm:prSet presAssocID="{343CB968-D790-42D2-9C58-33978E3763B5}" presName="rootText" presStyleLbl="node3" presStyleIdx="1" presStyleCnt="5" custScaleX="319291">
        <dgm:presLayoutVars>
          <dgm:chPref val="3"/>
        </dgm:presLayoutVars>
      </dgm:prSet>
      <dgm:spPr/>
    </dgm:pt>
    <dgm:pt modelId="{90146109-BB13-49F0-B54C-8EA2C2145748}" type="pres">
      <dgm:prSet presAssocID="{343CB968-D790-42D2-9C58-33978E3763B5}" presName="rootPict" presStyleLbl="alignImgPlace1" presStyleIdx="3" presStyleCnt="10" custLinFactX="-132503" custLinFactNeighborX="-200000" custLinFactNeighborY="-3341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6FE4DED0-F6E6-4645-80B1-F08FAA850372}" type="pres">
      <dgm:prSet presAssocID="{343CB968-D790-42D2-9C58-33978E3763B5}" presName="rootConnector" presStyleLbl="node3" presStyleIdx="1" presStyleCnt="5"/>
      <dgm:spPr/>
    </dgm:pt>
    <dgm:pt modelId="{75D75ADB-6A86-4186-BFE1-731D183C207C}" type="pres">
      <dgm:prSet presAssocID="{343CB968-D790-42D2-9C58-33978E3763B5}" presName="hierChild4" presStyleCnt="0"/>
      <dgm:spPr/>
    </dgm:pt>
    <dgm:pt modelId="{04F84B51-BFEA-41BE-8AC1-70CB5A43B731}" type="pres">
      <dgm:prSet presAssocID="{343CB968-D790-42D2-9C58-33978E3763B5}" presName="hierChild5" presStyleCnt="0"/>
      <dgm:spPr/>
    </dgm:pt>
    <dgm:pt modelId="{AA5FF65F-1D55-4966-B67F-61ED7525C22F}" type="pres">
      <dgm:prSet presAssocID="{C39A9548-5A80-4E17-A9D8-6F7677CBE5C3}" presName="hierChild5" presStyleCnt="0"/>
      <dgm:spPr/>
    </dgm:pt>
    <dgm:pt modelId="{4F8F738F-955E-4F41-B35A-59B54C4B0743}" type="pres">
      <dgm:prSet presAssocID="{D383E03D-40B7-4C16-9B29-7FB1ECE66E25}" presName="Name37" presStyleLbl="parChTrans1D2" presStyleIdx="1" presStyleCnt="4"/>
      <dgm:spPr/>
    </dgm:pt>
    <dgm:pt modelId="{47F770CF-DAAA-4DAD-BB19-0C0F156C8295}" type="pres">
      <dgm:prSet presAssocID="{0326E762-92C4-41CA-B83A-BF7BE0C88512}" presName="hierRoot2" presStyleCnt="0">
        <dgm:presLayoutVars>
          <dgm:hierBranch val="init"/>
        </dgm:presLayoutVars>
      </dgm:prSet>
      <dgm:spPr/>
    </dgm:pt>
    <dgm:pt modelId="{84D762AC-B2B8-44A7-B846-07F54F6AC684}" type="pres">
      <dgm:prSet presAssocID="{0326E762-92C4-41CA-B83A-BF7BE0C88512}" presName="rootComposite" presStyleCnt="0"/>
      <dgm:spPr/>
    </dgm:pt>
    <dgm:pt modelId="{1300F8F1-976F-4061-892A-AFA80FA7D594}" type="pres">
      <dgm:prSet presAssocID="{0326E762-92C4-41CA-B83A-BF7BE0C88512}" presName="rootText" presStyleLbl="node2" presStyleIdx="1" presStyleCnt="3" custScaleX="187799">
        <dgm:presLayoutVars>
          <dgm:chPref val="3"/>
        </dgm:presLayoutVars>
      </dgm:prSet>
      <dgm:spPr/>
    </dgm:pt>
    <dgm:pt modelId="{2C2C6287-6275-4C3D-A541-7ED84DCEFF90}" type="pres">
      <dgm:prSet presAssocID="{0326E762-92C4-41CA-B83A-BF7BE0C88512}" presName="rootPict" presStyleLbl="alignImgPlace1" presStyleIdx="4" presStyleCnt="10" custLinFactX="-37647" custLinFactNeighborX="-100000" custLinFactNeighborY="3396"/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778" t="717" r="-309027" b="-95223"/>
          </a:stretch>
        </a:blipFill>
      </dgm:spPr>
    </dgm:pt>
    <dgm:pt modelId="{08C98980-EDD5-4B01-8012-ABEF31667551}" type="pres">
      <dgm:prSet presAssocID="{0326E762-92C4-41CA-B83A-BF7BE0C88512}" presName="rootConnector" presStyleLbl="node2" presStyleIdx="1" presStyleCnt="3"/>
      <dgm:spPr/>
    </dgm:pt>
    <dgm:pt modelId="{48EEE33F-0ECE-4BB2-A60D-92178A4CCCA1}" type="pres">
      <dgm:prSet presAssocID="{0326E762-92C4-41CA-B83A-BF7BE0C88512}" presName="hierChild4" presStyleCnt="0"/>
      <dgm:spPr/>
    </dgm:pt>
    <dgm:pt modelId="{65C5E6F2-B068-4392-81AC-CC22D357DC13}" type="pres">
      <dgm:prSet presAssocID="{0326E762-92C4-41CA-B83A-BF7BE0C88512}" presName="hierChild5" presStyleCnt="0"/>
      <dgm:spPr/>
    </dgm:pt>
    <dgm:pt modelId="{9E7C3F38-5CC3-4A3B-B9AE-15703D0B6B38}" type="pres">
      <dgm:prSet presAssocID="{E4A2CF3D-F1A9-4ED5-A9BF-7F7F408E1287}" presName="Name37" presStyleLbl="parChTrans1D2" presStyleIdx="2" presStyleCnt="4"/>
      <dgm:spPr/>
    </dgm:pt>
    <dgm:pt modelId="{5C4251C5-B64B-4286-B330-2D9410E96A7D}" type="pres">
      <dgm:prSet presAssocID="{27B91AE9-4232-4102-BF13-77CF6004CF71}" presName="hierRoot2" presStyleCnt="0">
        <dgm:presLayoutVars>
          <dgm:hierBranch val="init"/>
        </dgm:presLayoutVars>
      </dgm:prSet>
      <dgm:spPr/>
    </dgm:pt>
    <dgm:pt modelId="{ACD42AA8-1648-45EB-B4BB-82EEF093AB5D}" type="pres">
      <dgm:prSet presAssocID="{27B91AE9-4232-4102-BF13-77CF6004CF71}" presName="rootComposite" presStyleCnt="0"/>
      <dgm:spPr/>
    </dgm:pt>
    <dgm:pt modelId="{762FF3B4-FC24-498A-9B9A-6BA7F611F76A}" type="pres">
      <dgm:prSet presAssocID="{27B91AE9-4232-4102-BF13-77CF6004CF71}" presName="rootText" presStyleLbl="node2" presStyleIdx="2" presStyleCnt="3" custScaleX="533209">
        <dgm:presLayoutVars>
          <dgm:chPref val="3"/>
        </dgm:presLayoutVars>
      </dgm:prSet>
      <dgm:spPr/>
    </dgm:pt>
    <dgm:pt modelId="{5930DE9F-FA65-4E45-89C5-328D58A3485A}" type="pres">
      <dgm:prSet presAssocID="{27B91AE9-4232-4102-BF13-77CF6004CF71}" presName="rootPict" presStyleLbl="alignImgPlace1" presStyleIdx="5" presStyleCnt="10" custLinFactX="-300000" custLinFactNeighborX="-322107" custLinFactNeighborY="-1149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3FC4C79E-D7B5-4E03-8AC8-1F5D626D76BC}" type="pres">
      <dgm:prSet presAssocID="{27B91AE9-4232-4102-BF13-77CF6004CF71}" presName="rootConnector" presStyleLbl="node2" presStyleIdx="2" presStyleCnt="3"/>
      <dgm:spPr/>
    </dgm:pt>
    <dgm:pt modelId="{0D82E70D-8A91-4F6C-A10A-2841C55533D4}" type="pres">
      <dgm:prSet presAssocID="{27B91AE9-4232-4102-BF13-77CF6004CF71}" presName="hierChild4" presStyleCnt="0"/>
      <dgm:spPr/>
    </dgm:pt>
    <dgm:pt modelId="{AF0CCC2F-BECA-4F3E-99D3-13FAB332B48B}" type="pres">
      <dgm:prSet presAssocID="{11F5F975-BDBD-4362-91BC-6B31C892D972}" presName="Name37" presStyleLbl="parChTrans1D3" presStyleIdx="2" presStyleCnt="5"/>
      <dgm:spPr/>
    </dgm:pt>
    <dgm:pt modelId="{0148A15F-9DB1-4A8D-AA12-5E7EC97E4EC8}" type="pres">
      <dgm:prSet presAssocID="{B3191CDE-2DEE-4688-A460-BB380A40CA84}" presName="hierRoot2" presStyleCnt="0">
        <dgm:presLayoutVars>
          <dgm:hierBranch val="init"/>
        </dgm:presLayoutVars>
      </dgm:prSet>
      <dgm:spPr/>
    </dgm:pt>
    <dgm:pt modelId="{A27EE029-C0AB-44A5-A758-9CC9FB358D10}" type="pres">
      <dgm:prSet presAssocID="{B3191CDE-2DEE-4688-A460-BB380A40CA84}" presName="rootComposite" presStyleCnt="0"/>
      <dgm:spPr/>
    </dgm:pt>
    <dgm:pt modelId="{076B4D1F-20B7-4637-B5E0-22AA029D2578}" type="pres">
      <dgm:prSet presAssocID="{B3191CDE-2DEE-4688-A460-BB380A40CA84}" presName="rootText" presStyleLbl="node3" presStyleIdx="2" presStyleCnt="5" custScaleX="318336">
        <dgm:presLayoutVars>
          <dgm:chPref val="3"/>
        </dgm:presLayoutVars>
      </dgm:prSet>
      <dgm:spPr/>
    </dgm:pt>
    <dgm:pt modelId="{DD4CC6D4-58CF-4C33-9611-114569F89ABB}" type="pres">
      <dgm:prSet presAssocID="{B3191CDE-2DEE-4688-A460-BB380A40CA84}" presName="rootPict" presStyleLbl="alignImgPlace1" presStyleIdx="6" presStyleCnt="10" custLinFactX="-160401" custLinFactNeighborX="-200000" custLinFactNeighborY="2938"/>
      <dgm:spPr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691" t="-1433" r="-346309" b="1433"/>
          </a:stretch>
        </a:blipFill>
      </dgm:spPr>
    </dgm:pt>
    <dgm:pt modelId="{0A6460CD-41B2-45BF-8E92-FC5A0367AAFD}" type="pres">
      <dgm:prSet presAssocID="{B3191CDE-2DEE-4688-A460-BB380A40CA84}" presName="rootConnector" presStyleLbl="node3" presStyleIdx="2" presStyleCnt="5"/>
      <dgm:spPr/>
    </dgm:pt>
    <dgm:pt modelId="{63E8AE77-589C-40B4-8B10-1D04A30C65B9}" type="pres">
      <dgm:prSet presAssocID="{B3191CDE-2DEE-4688-A460-BB380A40CA84}" presName="hierChild4" presStyleCnt="0"/>
      <dgm:spPr/>
    </dgm:pt>
    <dgm:pt modelId="{FFC3114D-CCC9-45DD-9783-6438649011DC}" type="pres">
      <dgm:prSet presAssocID="{B3191CDE-2DEE-4688-A460-BB380A40CA84}" presName="hierChild5" presStyleCnt="0"/>
      <dgm:spPr/>
    </dgm:pt>
    <dgm:pt modelId="{7CFDCD4F-0489-4F34-8FA1-0F1F4AE0AB51}" type="pres">
      <dgm:prSet presAssocID="{CDA61101-BEAA-4AC1-9962-AC36BAB3F282}" presName="Name37" presStyleLbl="parChTrans1D3" presStyleIdx="3" presStyleCnt="5"/>
      <dgm:spPr/>
    </dgm:pt>
    <dgm:pt modelId="{DFAD75E6-6CA5-442A-BECC-B2350041D846}" type="pres">
      <dgm:prSet presAssocID="{6BA0A7E4-6CD9-471C-900B-2B9AB74063B6}" presName="hierRoot2" presStyleCnt="0">
        <dgm:presLayoutVars>
          <dgm:hierBranch val="init"/>
        </dgm:presLayoutVars>
      </dgm:prSet>
      <dgm:spPr/>
    </dgm:pt>
    <dgm:pt modelId="{76CFEEA7-4FA1-41A6-B52D-7F3FADA3D5F9}" type="pres">
      <dgm:prSet presAssocID="{6BA0A7E4-6CD9-471C-900B-2B9AB74063B6}" presName="rootComposite" presStyleCnt="0"/>
      <dgm:spPr/>
    </dgm:pt>
    <dgm:pt modelId="{9F2B15D6-BEEA-4EE8-8FEB-016EE8583E7E}" type="pres">
      <dgm:prSet presAssocID="{6BA0A7E4-6CD9-471C-900B-2B9AB74063B6}" presName="rootText" presStyleLbl="node3" presStyleIdx="3" presStyleCnt="5" custScaleX="544550">
        <dgm:presLayoutVars>
          <dgm:chPref val="3"/>
        </dgm:presLayoutVars>
      </dgm:prSet>
      <dgm:spPr/>
    </dgm:pt>
    <dgm:pt modelId="{17D2D5ED-750E-4389-B39C-EBBF3E055799}" type="pres">
      <dgm:prSet presAssocID="{6BA0A7E4-6CD9-471C-900B-2B9AB74063B6}" presName="rootPict" presStyleLbl="alignImgPlace1" presStyleIdx="7" presStyleCnt="10" custLinFactX="-332555" custLinFactNeighborX="-400000"/>
      <dgm:spPr>
        <a:blipFill dpi="0"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90" t="10750" r="-307221" b="-53100"/>
          </a:stretch>
        </a:blipFill>
      </dgm:spPr>
    </dgm:pt>
    <dgm:pt modelId="{BA04DDD0-C771-4C2B-A7DB-576DD904A6C8}" type="pres">
      <dgm:prSet presAssocID="{6BA0A7E4-6CD9-471C-900B-2B9AB74063B6}" presName="rootConnector" presStyleLbl="node3" presStyleIdx="3" presStyleCnt="5"/>
      <dgm:spPr/>
    </dgm:pt>
    <dgm:pt modelId="{A2116366-B792-4AC8-B241-63250949C4F1}" type="pres">
      <dgm:prSet presAssocID="{6BA0A7E4-6CD9-471C-900B-2B9AB74063B6}" presName="hierChild4" presStyleCnt="0"/>
      <dgm:spPr/>
    </dgm:pt>
    <dgm:pt modelId="{E70D30A4-DE2D-4AD8-8DE3-EECF7D6C9553}" type="pres">
      <dgm:prSet presAssocID="{6BA0A7E4-6CD9-471C-900B-2B9AB74063B6}" presName="hierChild5" presStyleCnt="0"/>
      <dgm:spPr/>
    </dgm:pt>
    <dgm:pt modelId="{23144AD4-9ABA-4470-A61E-782EAE24BB7A}" type="pres">
      <dgm:prSet presAssocID="{105CE00A-AAFB-4A11-9034-423AF05FD440}" presName="Name37" presStyleLbl="parChTrans1D3" presStyleIdx="4" presStyleCnt="5"/>
      <dgm:spPr/>
    </dgm:pt>
    <dgm:pt modelId="{1BC0050A-A63B-4558-85FE-214EF5E7DA13}" type="pres">
      <dgm:prSet presAssocID="{24910FAA-4E8E-4DB3-8B40-CE79C36D3336}" presName="hierRoot2" presStyleCnt="0">
        <dgm:presLayoutVars>
          <dgm:hierBranch val="init"/>
        </dgm:presLayoutVars>
      </dgm:prSet>
      <dgm:spPr/>
    </dgm:pt>
    <dgm:pt modelId="{91F7B263-24E4-444C-A01F-FA15F28B2F94}" type="pres">
      <dgm:prSet presAssocID="{24910FAA-4E8E-4DB3-8B40-CE79C36D3336}" presName="rootComposite" presStyleCnt="0"/>
      <dgm:spPr/>
    </dgm:pt>
    <dgm:pt modelId="{A1FB9F49-52FA-4E60-AE3D-1286AA69AF92}" type="pres">
      <dgm:prSet presAssocID="{24910FAA-4E8E-4DB3-8B40-CE79C36D3336}" presName="rootText" presStyleLbl="node3" presStyleIdx="4" presStyleCnt="5" custScaleX="377474">
        <dgm:presLayoutVars>
          <dgm:chPref val="3"/>
        </dgm:presLayoutVars>
      </dgm:prSet>
      <dgm:spPr/>
    </dgm:pt>
    <dgm:pt modelId="{A09920EB-8CC7-47E2-B227-0DDA895A5CF8}" type="pres">
      <dgm:prSet presAssocID="{24910FAA-4E8E-4DB3-8B40-CE79C36D3336}" presName="rootPict" presStyleLbl="alignImgPlace1" presStyleIdx="8" presStyleCnt="10" custLinFactX="-200000" custLinFactNeighborX="-254461" custLinFactNeighborY="-1078"/>
      <dgm:spPr>
        <a:blipFill dpi="0" rotWithShape="1"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244" t="717" r="-756" b="-717"/>
          </a:stretch>
        </a:blipFill>
      </dgm:spPr>
    </dgm:pt>
    <dgm:pt modelId="{FADAD3C7-048F-4FBB-B26A-A3F985DFDC6E}" type="pres">
      <dgm:prSet presAssocID="{24910FAA-4E8E-4DB3-8B40-CE79C36D3336}" presName="rootConnector" presStyleLbl="node3" presStyleIdx="4" presStyleCnt="5"/>
      <dgm:spPr/>
    </dgm:pt>
    <dgm:pt modelId="{06C58DE0-5978-4FD0-A780-D766DC06B690}" type="pres">
      <dgm:prSet presAssocID="{24910FAA-4E8E-4DB3-8B40-CE79C36D3336}" presName="hierChild4" presStyleCnt="0"/>
      <dgm:spPr/>
    </dgm:pt>
    <dgm:pt modelId="{E62E228A-DA4E-4109-8238-9E0A869D372D}" type="pres">
      <dgm:prSet presAssocID="{24910FAA-4E8E-4DB3-8B40-CE79C36D3336}" presName="hierChild5" presStyleCnt="0"/>
      <dgm:spPr/>
    </dgm:pt>
    <dgm:pt modelId="{33AD05A9-99FD-4E66-A9FD-2C7ED494E1E9}" type="pres">
      <dgm:prSet presAssocID="{27B91AE9-4232-4102-BF13-77CF6004CF71}" presName="hierChild5" presStyleCnt="0"/>
      <dgm:spPr/>
    </dgm:pt>
    <dgm:pt modelId="{1D1F2C97-9C8F-4BC8-BD6A-4CDB16EABC5C}" type="pres">
      <dgm:prSet presAssocID="{5E292492-7953-4C8C-9268-004E7B9DADCD}" presName="hierChild3" presStyleCnt="0"/>
      <dgm:spPr/>
    </dgm:pt>
    <dgm:pt modelId="{53004B93-9879-4BB7-8C2E-F9067951893F}" type="pres">
      <dgm:prSet presAssocID="{1C95640B-54AD-4BED-A82E-BE2D67F1C687}" presName="Name111" presStyleLbl="parChTrans1D2" presStyleIdx="3" presStyleCnt="4"/>
      <dgm:spPr/>
    </dgm:pt>
    <dgm:pt modelId="{B109A8F4-DCA5-4E18-9C10-0F31C2C31318}" type="pres">
      <dgm:prSet presAssocID="{320CE5D2-2C6B-4A25-8248-FE8A8E02CF6F}" presName="hierRoot3" presStyleCnt="0">
        <dgm:presLayoutVars>
          <dgm:hierBranch val="init"/>
        </dgm:presLayoutVars>
      </dgm:prSet>
      <dgm:spPr/>
    </dgm:pt>
    <dgm:pt modelId="{0DC2A295-1358-4F63-95C2-5C43D17DED55}" type="pres">
      <dgm:prSet presAssocID="{320CE5D2-2C6B-4A25-8248-FE8A8E02CF6F}" presName="rootComposite3" presStyleCnt="0"/>
      <dgm:spPr/>
    </dgm:pt>
    <dgm:pt modelId="{A333FFA9-4DF7-46EE-AA78-1C2E6E2CBCC8}" type="pres">
      <dgm:prSet presAssocID="{320CE5D2-2C6B-4A25-8248-FE8A8E02CF6F}" presName="rootText3" presStyleLbl="asst1" presStyleIdx="0" presStyleCnt="1" custScaleX="384919">
        <dgm:presLayoutVars>
          <dgm:chPref val="3"/>
        </dgm:presLayoutVars>
      </dgm:prSet>
      <dgm:spPr/>
    </dgm:pt>
    <dgm:pt modelId="{20FB7DB9-F459-40C9-BAB8-87F7999BC33E}" type="pres">
      <dgm:prSet presAssocID="{320CE5D2-2C6B-4A25-8248-FE8A8E02CF6F}" presName="rootPict3" presStyleLbl="alignImgPlace1" presStyleIdx="9" presStyleCnt="10" custLinFactX="-200000" custLinFactNeighborX="-24353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9000" r="-69000"/>
          </a:stretch>
        </a:blipFill>
      </dgm:spPr>
    </dgm:pt>
    <dgm:pt modelId="{983172F9-E185-468B-9B00-1182FFF38954}" type="pres">
      <dgm:prSet presAssocID="{320CE5D2-2C6B-4A25-8248-FE8A8E02CF6F}" presName="rootConnector3" presStyleLbl="asst1" presStyleIdx="0" presStyleCnt="1"/>
      <dgm:spPr/>
    </dgm:pt>
    <dgm:pt modelId="{B0AA19EB-4605-4E04-BB63-1DFDE4AB7B7E}" type="pres">
      <dgm:prSet presAssocID="{320CE5D2-2C6B-4A25-8248-FE8A8E02CF6F}" presName="hierChild6" presStyleCnt="0"/>
      <dgm:spPr/>
    </dgm:pt>
    <dgm:pt modelId="{103CAD8E-C549-48F1-972D-1F0A794D0241}" type="pres">
      <dgm:prSet presAssocID="{320CE5D2-2C6B-4A25-8248-FE8A8E02CF6F}" presName="hierChild7" presStyleCnt="0"/>
      <dgm:spPr/>
    </dgm:pt>
  </dgm:ptLst>
  <dgm:cxnLst>
    <dgm:cxn modelId="{AD13E304-51DA-4A03-9533-445D2D93A1E8}" type="presOf" srcId="{8376C2B3-449F-46CF-929D-7EFA76ED14B8}" destId="{399D6DA7-19D4-43AC-AD48-5C8F9A66EDE0}" srcOrd="0" destOrd="0" presId="urn:microsoft.com/office/officeart/2005/8/layout/pictureOrgChart+Icon"/>
    <dgm:cxn modelId="{1E517215-995C-4B34-9334-7D3DA29944F9}" type="presOf" srcId="{6BA0A7E4-6CD9-471C-900B-2B9AB74063B6}" destId="{9F2B15D6-BEEA-4EE8-8FEB-016EE8583E7E}" srcOrd="0" destOrd="0" presId="urn:microsoft.com/office/officeart/2005/8/layout/pictureOrgChart+Icon"/>
    <dgm:cxn modelId="{2836CC1E-65FC-4172-AABC-65B2C32E12CA}" srcId="{27B91AE9-4232-4102-BF13-77CF6004CF71}" destId="{6BA0A7E4-6CD9-471C-900B-2B9AB74063B6}" srcOrd="1" destOrd="0" parTransId="{CDA61101-BEAA-4AC1-9962-AC36BAB3F282}" sibTransId="{D7400D13-7777-43BA-9482-9F74FCED100F}"/>
    <dgm:cxn modelId="{A2660522-04AD-4558-A14F-9EBBA3AFB24D}" srcId="{5E292492-7953-4C8C-9268-004E7B9DADCD}" destId="{27B91AE9-4232-4102-BF13-77CF6004CF71}" srcOrd="3" destOrd="0" parTransId="{E4A2CF3D-F1A9-4ED5-A9BF-7F7F408E1287}" sibTransId="{EAC9D07C-9E4D-4BD8-A7A3-A552096211F5}"/>
    <dgm:cxn modelId="{02FA182B-1C7E-4FBF-B8D9-AF8EDA5310A9}" type="presOf" srcId="{320CE5D2-2C6B-4A25-8248-FE8A8E02CF6F}" destId="{A333FFA9-4DF7-46EE-AA78-1C2E6E2CBCC8}" srcOrd="0" destOrd="0" presId="urn:microsoft.com/office/officeart/2005/8/layout/pictureOrgChart+Icon"/>
    <dgm:cxn modelId="{F0762D34-180D-4A6A-9F6C-408A26B6F032}" type="presOf" srcId="{5E292492-7953-4C8C-9268-004E7B9DADCD}" destId="{911122CD-DCB2-401C-8F55-59469C7F35E4}" srcOrd="0" destOrd="0" presId="urn:microsoft.com/office/officeart/2005/8/layout/pictureOrgChart+Icon"/>
    <dgm:cxn modelId="{EE73A55E-B824-499D-A349-F7E9CCAFD6DB}" type="presOf" srcId="{11F5F975-BDBD-4362-91BC-6B31C892D972}" destId="{AF0CCC2F-BECA-4F3E-99D3-13FAB332B48B}" srcOrd="0" destOrd="0" presId="urn:microsoft.com/office/officeart/2005/8/layout/pictureOrgChart+Icon"/>
    <dgm:cxn modelId="{45D24961-FC29-434F-B37D-AAC8081382CA}" type="presOf" srcId="{5E292492-7953-4C8C-9268-004E7B9DADCD}" destId="{088D41EB-DE79-47FA-8F05-B4FC098D8A76}" srcOrd="1" destOrd="0" presId="urn:microsoft.com/office/officeart/2005/8/layout/pictureOrgChart+Icon"/>
    <dgm:cxn modelId="{970D4B61-1822-4D38-9267-64A9F2423A0E}" type="presOf" srcId="{F1A4A903-8AD5-4DBB-8D59-0351D1E2CA87}" destId="{1F1FFA7D-FF95-4379-B0F4-F674D787F78D}" srcOrd="0" destOrd="0" presId="urn:microsoft.com/office/officeart/2005/8/layout/pictureOrgChart+Icon"/>
    <dgm:cxn modelId="{6DF9AF41-0DC1-405C-8263-BD065DD4E468}" type="presOf" srcId="{8376C2B3-449F-46CF-929D-7EFA76ED14B8}" destId="{5B766AC6-C28A-45BC-8DA2-FAB8E806A909}" srcOrd="1" destOrd="0" presId="urn:microsoft.com/office/officeart/2005/8/layout/pictureOrgChart+Icon"/>
    <dgm:cxn modelId="{7D07EC47-32AF-4295-A798-7F41AF9B6D55}" type="presOf" srcId="{105CE00A-AAFB-4A11-9034-423AF05FD440}" destId="{23144AD4-9ABA-4470-A61E-782EAE24BB7A}" srcOrd="0" destOrd="0" presId="urn:microsoft.com/office/officeart/2005/8/layout/pictureOrgChart+Icon"/>
    <dgm:cxn modelId="{01888C69-AC98-461A-940E-67E17D9AA4E0}" type="presOf" srcId="{0326E762-92C4-41CA-B83A-BF7BE0C88512}" destId="{1300F8F1-976F-4061-892A-AFA80FA7D594}" srcOrd="0" destOrd="0" presId="urn:microsoft.com/office/officeart/2005/8/layout/pictureOrgChart+Icon"/>
    <dgm:cxn modelId="{74E5DB4B-B833-4618-BA21-07097A2E309C}" type="presOf" srcId="{27B91AE9-4232-4102-BF13-77CF6004CF71}" destId="{762FF3B4-FC24-498A-9B9A-6BA7F611F76A}" srcOrd="0" destOrd="0" presId="urn:microsoft.com/office/officeart/2005/8/layout/pictureOrgChart+Icon"/>
    <dgm:cxn modelId="{A5A9136D-B56C-4209-AABE-6370235E706B}" type="presOf" srcId="{C39A9548-5A80-4E17-A9D8-6F7677CBE5C3}" destId="{51110945-DCA7-409F-82FD-DC8BBE94D7F6}" srcOrd="1" destOrd="0" presId="urn:microsoft.com/office/officeart/2005/8/layout/pictureOrgChart+Icon"/>
    <dgm:cxn modelId="{9E33C679-6C47-4657-98F1-33C45104D95D}" type="presOf" srcId="{7897B00B-9C6F-4A85-B44A-4344317BEE03}" destId="{04414353-5278-4767-8641-5A03DF26B542}" srcOrd="0" destOrd="0" presId="urn:microsoft.com/office/officeart/2005/8/layout/pictureOrgChart+Icon"/>
    <dgm:cxn modelId="{8087DA7E-13BD-4B98-86D9-00EF128D7C4E}" srcId="{5E292492-7953-4C8C-9268-004E7B9DADCD}" destId="{C39A9548-5A80-4E17-A9D8-6F7677CBE5C3}" srcOrd="1" destOrd="0" parTransId="{56E3347D-10E6-4452-8C82-F1A6C5121C26}" sibTransId="{A2FA9C36-F338-4298-ADDB-446E7A09D640}"/>
    <dgm:cxn modelId="{AD1E8680-CE95-4C2E-8747-A6D268C72C2F}" srcId="{C39A9548-5A80-4E17-A9D8-6F7677CBE5C3}" destId="{343CB968-D790-42D2-9C58-33978E3763B5}" srcOrd="1" destOrd="0" parTransId="{7897B00B-9C6F-4A85-B44A-4344317BEE03}" sibTransId="{BFA87B54-4095-40D8-908B-98CDA93335F4}"/>
    <dgm:cxn modelId="{AF373F89-E288-47CD-9DAA-67C18D4A639D}" type="presOf" srcId="{6BA0A7E4-6CD9-471C-900B-2B9AB74063B6}" destId="{BA04DDD0-C771-4C2B-A7DB-576DD904A6C8}" srcOrd="1" destOrd="0" presId="urn:microsoft.com/office/officeart/2005/8/layout/pictureOrgChart+Icon"/>
    <dgm:cxn modelId="{61FA5E8C-3960-41D5-8056-AD62F0130E8C}" srcId="{27F500AF-7F44-4B42-9BF8-8A25E4E19445}" destId="{5E292492-7953-4C8C-9268-004E7B9DADCD}" srcOrd="0" destOrd="0" parTransId="{5CA3CA2E-21E6-4028-ACCF-29F2173975D6}" sibTransId="{2311DB35-694D-4E9F-A9C7-1722C9F885FE}"/>
    <dgm:cxn modelId="{09B76991-90F5-4D13-BA55-D95FE22F60A2}" type="presOf" srcId="{C39A9548-5A80-4E17-A9D8-6F7677CBE5C3}" destId="{F006AD72-78E2-46F1-96B3-766D705130E7}" srcOrd="0" destOrd="0" presId="urn:microsoft.com/office/officeart/2005/8/layout/pictureOrgChart+Icon"/>
    <dgm:cxn modelId="{3FC29E93-4994-4F78-88F4-7D0436A217EF}" srcId="{C39A9548-5A80-4E17-A9D8-6F7677CBE5C3}" destId="{8376C2B3-449F-46CF-929D-7EFA76ED14B8}" srcOrd="0" destOrd="0" parTransId="{F1A4A903-8AD5-4DBB-8D59-0351D1E2CA87}" sibTransId="{69BC15FA-DAFB-4C52-A97F-BBD7B59CB397}"/>
    <dgm:cxn modelId="{F9735C9B-AFE1-430B-8FEC-6CE22B80C40B}" srcId="{5E292492-7953-4C8C-9268-004E7B9DADCD}" destId="{320CE5D2-2C6B-4A25-8248-FE8A8E02CF6F}" srcOrd="0" destOrd="0" parTransId="{1C95640B-54AD-4BED-A82E-BE2D67F1C687}" sibTransId="{202BF76A-7EA9-4200-9708-2778D15FDFAE}"/>
    <dgm:cxn modelId="{4B14CB9B-9349-4752-97F7-DB1563DC3035}" type="presOf" srcId="{24910FAA-4E8E-4DB3-8B40-CE79C36D3336}" destId="{A1FB9F49-52FA-4E60-AE3D-1286AA69AF92}" srcOrd="0" destOrd="0" presId="urn:microsoft.com/office/officeart/2005/8/layout/pictureOrgChart+Icon"/>
    <dgm:cxn modelId="{971B1FAA-02EB-4C91-A085-C5DC8ED1A5D1}" type="presOf" srcId="{E4A2CF3D-F1A9-4ED5-A9BF-7F7F408E1287}" destId="{9E7C3F38-5CC3-4A3B-B9AE-15703D0B6B38}" srcOrd="0" destOrd="0" presId="urn:microsoft.com/office/officeart/2005/8/layout/pictureOrgChart+Icon"/>
    <dgm:cxn modelId="{F80936AD-1CE0-4734-AEC1-5DE4B20C2FE0}" srcId="{5E292492-7953-4C8C-9268-004E7B9DADCD}" destId="{0326E762-92C4-41CA-B83A-BF7BE0C88512}" srcOrd="2" destOrd="0" parTransId="{D383E03D-40B7-4C16-9B29-7FB1ECE66E25}" sibTransId="{3F7A2D25-DC87-4482-A51B-5D2D8EB3B5A4}"/>
    <dgm:cxn modelId="{AD605FAD-2EC5-4CFE-A351-C6E3E6D0664E}" srcId="{27B91AE9-4232-4102-BF13-77CF6004CF71}" destId="{B3191CDE-2DEE-4688-A460-BB380A40CA84}" srcOrd="0" destOrd="0" parTransId="{11F5F975-BDBD-4362-91BC-6B31C892D972}" sibTransId="{9D31D29C-F28D-4AC8-A648-242ADE5A118B}"/>
    <dgm:cxn modelId="{7374E9AD-195B-4900-A641-A13E2C405B5C}" type="presOf" srcId="{0326E762-92C4-41CA-B83A-BF7BE0C88512}" destId="{08C98980-EDD5-4B01-8012-ABEF31667551}" srcOrd="1" destOrd="0" presId="urn:microsoft.com/office/officeart/2005/8/layout/pictureOrgChart+Icon"/>
    <dgm:cxn modelId="{BB2F94B1-84EA-4C46-93AF-8FE41D52ACC5}" type="presOf" srcId="{27B91AE9-4232-4102-BF13-77CF6004CF71}" destId="{3FC4C79E-D7B5-4E03-8AC8-1F5D626D76BC}" srcOrd="1" destOrd="0" presId="urn:microsoft.com/office/officeart/2005/8/layout/pictureOrgChart+Icon"/>
    <dgm:cxn modelId="{FE18D4B5-69FC-4E17-972B-BE0F06CD649C}" type="presOf" srcId="{D383E03D-40B7-4C16-9B29-7FB1ECE66E25}" destId="{4F8F738F-955E-4F41-B35A-59B54C4B0743}" srcOrd="0" destOrd="0" presId="urn:microsoft.com/office/officeart/2005/8/layout/pictureOrgChart+Icon"/>
    <dgm:cxn modelId="{8CA0F6B7-02F3-40D6-A3B2-96B72EAD3A41}" type="presOf" srcId="{CDA61101-BEAA-4AC1-9962-AC36BAB3F282}" destId="{7CFDCD4F-0489-4F34-8FA1-0F1F4AE0AB51}" srcOrd="0" destOrd="0" presId="urn:microsoft.com/office/officeart/2005/8/layout/pictureOrgChart+Icon"/>
    <dgm:cxn modelId="{475076BD-40B3-4091-9FE7-A3DB5CCD8B91}" type="presOf" srcId="{24910FAA-4E8E-4DB3-8B40-CE79C36D3336}" destId="{FADAD3C7-048F-4FBB-B26A-A3F985DFDC6E}" srcOrd="1" destOrd="0" presId="urn:microsoft.com/office/officeart/2005/8/layout/pictureOrgChart+Icon"/>
    <dgm:cxn modelId="{F0A4CDCA-D7D8-4177-A8F6-D73EB749DCA2}" srcId="{27B91AE9-4232-4102-BF13-77CF6004CF71}" destId="{24910FAA-4E8E-4DB3-8B40-CE79C36D3336}" srcOrd="2" destOrd="0" parTransId="{105CE00A-AAFB-4A11-9034-423AF05FD440}" sibTransId="{C0EB1542-5108-4809-BB44-00DBB0A76593}"/>
    <dgm:cxn modelId="{A8D4DCDC-5704-4897-948F-0C2F1C4061A0}" type="presOf" srcId="{320CE5D2-2C6B-4A25-8248-FE8A8E02CF6F}" destId="{983172F9-E185-468B-9B00-1182FFF38954}" srcOrd="1" destOrd="0" presId="urn:microsoft.com/office/officeart/2005/8/layout/pictureOrgChart+Icon"/>
    <dgm:cxn modelId="{A8E40EDF-F959-4134-BC19-4508C8F70481}" type="presOf" srcId="{343CB968-D790-42D2-9C58-33978E3763B5}" destId="{BF0D468E-14DF-4C50-86AA-84388B3632D5}" srcOrd="0" destOrd="0" presId="urn:microsoft.com/office/officeart/2005/8/layout/pictureOrgChart+Icon"/>
    <dgm:cxn modelId="{BD2FC9E1-26CE-41CA-8C78-F36FEBF847E5}" type="presOf" srcId="{B3191CDE-2DEE-4688-A460-BB380A40CA84}" destId="{076B4D1F-20B7-4637-B5E0-22AA029D2578}" srcOrd="0" destOrd="0" presId="urn:microsoft.com/office/officeart/2005/8/layout/pictureOrgChart+Icon"/>
    <dgm:cxn modelId="{0D9E16E3-96A4-48C3-A4A1-79497341CBEA}" type="presOf" srcId="{343CB968-D790-42D2-9C58-33978E3763B5}" destId="{6FE4DED0-F6E6-4645-80B1-F08FAA850372}" srcOrd="1" destOrd="0" presId="urn:microsoft.com/office/officeart/2005/8/layout/pictureOrgChart+Icon"/>
    <dgm:cxn modelId="{B3294FEC-5A4D-4734-9F96-B04B3D096998}" type="presOf" srcId="{B3191CDE-2DEE-4688-A460-BB380A40CA84}" destId="{0A6460CD-41B2-45BF-8E92-FC5A0367AAFD}" srcOrd="1" destOrd="0" presId="urn:microsoft.com/office/officeart/2005/8/layout/pictureOrgChart+Icon"/>
    <dgm:cxn modelId="{B8A1FBEE-98B0-450C-82F7-BD89825A2680}" type="presOf" srcId="{1C95640B-54AD-4BED-A82E-BE2D67F1C687}" destId="{53004B93-9879-4BB7-8C2E-F9067951893F}" srcOrd="0" destOrd="0" presId="urn:microsoft.com/office/officeart/2005/8/layout/pictureOrgChart+Icon"/>
    <dgm:cxn modelId="{D67012F2-7335-4AC3-B4A1-291D494FD3DC}" type="presOf" srcId="{27F500AF-7F44-4B42-9BF8-8A25E4E19445}" destId="{5CF3607A-8988-43FC-9FF0-E0614F2B2EBE}" srcOrd="0" destOrd="0" presId="urn:microsoft.com/office/officeart/2005/8/layout/pictureOrgChart+Icon"/>
    <dgm:cxn modelId="{394ED3FB-5851-4ED5-879C-11471FDC5F57}" type="presOf" srcId="{56E3347D-10E6-4452-8C82-F1A6C5121C26}" destId="{5D03FB02-6E1A-4C1C-8A8E-04FBA2E0EA9C}" srcOrd="0" destOrd="0" presId="urn:microsoft.com/office/officeart/2005/8/layout/pictureOrgChart+Icon"/>
    <dgm:cxn modelId="{BCFACD6F-3C2E-4A2B-BA9B-CDA24FEEF21B}" type="presParOf" srcId="{5CF3607A-8988-43FC-9FF0-E0614F2B2EBE}" destId="{6C32A63F-1ACB-4A39-B14C-C7723C89DFAF}" srcOrd="0" destOrd="0" presId="urn:microsoft.com/office/officeart/2005/8/layout/pictureOrgChart+Icon"/>
    <dgm:cxn modelId="{968CCF0E-D13D-48FB-923F-46B146FC0D33}" type="presParOf" srcId="{6C32A63F-1ACB-4A39-B14C-C7723C89DFAF}" destId="{A79684EC-EDBC-4C21-8C44-D97BD61DF52E}" srcOrd="0" destOrd="0" presId="urn:microsoft.com/office/officeart/2005/8/layout/pictureOrgChart+Icon"/>
    <dgm:cxn modelId="{9A6C7948-610E-4C63-B624-4C3D719797C1}" type="presParOf" srcId="{A79684EC-EDBC-4C21-8C44-D97BD61DF52E}" destId="{911122CD-DCB2-401C-8F55-59469C7F35E4}" srcOrd="0" destOrd="0" presId="urn:microsoft.com/office/officeart/2005/8/layout/pictureOrgChart+Icon"/>
    <dgm:cxn modelId="{C4A0C254-9B5C-4807-B21F-F4F7B7F64B4B}" type="presParOf" srcId="{A79684EC-EDBC-4C21-8C44-D97BD61DF52E}" destId="{DCD44E4C-2AB6-4BCA-A880-8B8BEFA1DB57}" srcOrd="1" destOrd="0" presId="urn:microsoft.com/office/officeart/2005/8/layout/pictureOrgChart+Icon"/>
    <dgm:cxn modelId="{9D740E66-356A-4F6B-A073-CB7C301B6AFC}" type="presParOf" srcId="{A79684EC-EDBC-4C21-8C44-D97BD61DF52E}" destId="{088D41EB-DE79-47FA-8F05-B4FC098D8A76}" srcOrd="2" destOrd="0" presId="urn:microsoft.com/office/officeart/2005/8/layout/pictureOrgChart+Icon"/>
    <dgm:cxn modelId="{D335046F-4D02-4467-A3C2-A95953AF4B6D}" type="presParOf" srcId="{6C32A63F-1ACB-4A39-B14C-C7723C89DFAF}" destId="{2767F1D6-416E-483A-B1BE-BF29340A0534}" srcOrd="1" destOrd="0" presId="urn:microsoft.com/office/officeart/2005/8/layout/pictureOrgChart+Icon"/>
    <dgm:cxn modelId="{B39C9E54-5C77-429A-9557-1AACAACF7FD9}" type="presParOf" srcId="{2767F1D6-416E-483A-B1BE-BF29340A0534}" destId="{5D03FB02-6E1A-4C1C-8A8E-04FBA2E0EA9C}" srcOrd="0" destOrd="0" presId="urn:microsoft.com/office/officeart/2005/8/layout/pictureOrgChart+Icon"/>
    <dgm:cxn modelId="{007734AD-B52E-4A24-A25E-5C24B546BD97}" type="presParOf" srcId="{2767F1D6-416E-483A-B1BE-BF29340A0534}" destId="{6246AB9E-1717-46E9-B274-5DCFD3F9361A}" srcOrd="1" destOrd="0" presId="urn:microsoft.com/office/officeart/2005/8/layout/pictureOrgChart+Icon"/>
    <dgm:cxn modelId="{FC123565-3C3C-4298-B417-3CA3BD404914}" type="presParOf" srcId="{6246AB9E-1717-46E9-B274-5DCFD3F9361A}" destId="{C8D2BF3A-6B6F-45D7-9E2D-78381126C2C4}" srcOrd="0" destOrd="0" presId="urn:microsoft.com/office/officeart/2005/8/layout/pictureOrgChart+Icon"/>
    <dgm:cxn modelId="{0E36AEC7-C7B3-42FA-A337-F34881F54BB4}" type="presParOf" srcId="{C8D2BF3A-6B6F-45D7-9E2D-78381126C2C4}" destId="{F006AD72-78E2-46F1-96B3-766D705130E7}" srcOrd="0" destOrd="0" presId="urn:microsoft.com/office/officeart/2005/8/layout/pictureOrgChart+Icon"/>
    <dgm:cxn modelId="{D25FC4CA-AA16-4BE2-8BD4-140429CCF163}" type="presParOf" srcId="{C8D2BF3A-6B6F-45D7-9E2D-78381126C2C4}" destId="{BD87C39A-7FA9-4331-A82C-33108F452963}" srcOrd="1" destOrd="0" presId="urn:microsoft.com/office/officeart/2005/8/layout/pictureOrgChart+Icon"/>
    <dgm:cxn modelId="{E21052AE-96D1-4968-9823-356CE7971D49}" type="presParOf" srcId="{C8D2BF3A-6B6F-45D7-9E2D-78381126C2C4}" destId="{51110945-DCA7-409F-82FD-DC8BBE94D7F6}" srcOrd="2" destOrd="0" presId="urn:microsoft.com/office/officeart/2005/8/layout/pictureOrgChart+Icon"/>
    <dgm:cxn modelId="{96123854-D475-44B5-BE8F-CD6177922EF4}" type="presParOf" srcId="{6246AB9E-1717-46E9-B274-5DCFD3F9361A}" destId="{D4DDBF27-9F45-4993-B3C8-3FC3C912A0B5}" srcOrd="1" destOrd="0" presId="urn:microsoft.com/office/officeart/2005/8/layout/pictureOrgChart+Icon"/>
    <dgm:cxn modelId="{834FD17E-DC8F-4370-8359-DFC2C03EC3D3}" type="presParOf" srcId="{D4DDBF27-9F45-4993-B3C8-3FC3C912A0B5}" destId="{1F1FFA7D-FF95-4379-B0F4-F674D787F78D}" srcOrd="0" destOrd="0" presId="urn:microsoft.com/office/officeart/2005/8/layout/pictureOrgChart+Icon"/>
    <dgm:cxn modelId="{414A7CA0-B279-4626-BC9C-A2C1ED9D7C9E}" type="presParOf" srcId="{D4DDBF27-9F45-4993-B3C8-3FC3C912A0B5}" destId="{E21D25CD-2D78-4D79-A2D4-D747D365521A}" srcOrd="1" destOrd="0" presId="urn:microsoft.com/office/officeart/2005/8/layout/pictureOrgChart+Icon"/>
    <dgm:cxn modelId="{79DA0F7F-1B71-4FE4-8919-8AE2FED50A7B}" type="presParOf" srcId="{E21D25CD-2D78-4D79-A2D4-D747D365521A}" destId="{08A5F9CD-9AF5-49DC-B79B-C0F0292BE94E}" srcOrd="0" destOrd="0" presId="urn:microsoft.com/office/officeart/2005/8/layout/pictureOrgChart+Icon"/>
    <dgm:cxn modelId="{C626BB10-3E2E-426B-98A9-9F28F5CE5455}" type="presParOf" srcId="{08A5F9CD-9AF5-49DC-B79B-C0F0292BE94E}" destId="{399D6DA7-19D4-43AC-AD48-5C8F9A66EDE0}" srcOrd="0" destOrd="0" presId="urn:microsoft.com/office/officeart/2005/8/layout/pictureOrgChart+Icon"/>
    <dgm:cxn modelId="{E0B2C865-2D16-4F29-BECD-2B2FB13028DF}" type="presParOf" srcId="{08A5F9CD-9AF5-49DC-B79B-C0F0292BE94E}" destId="{D5D843F7-ABD9-47EF-AB33-F63C5B130CE1}" srcOrd="1" destOrd="0" presId="urn:microsoft.com/office/officeart/2005/8/layout/pictureOrgChart+Icon"/>
    <dgm:cxn modelId="{25E27081-7E3F-48FF-A848-449E5F2882B1}" type="presParOf" srcId="{08A5F9CD-9AF5-49DC-B79B-C0F0292BE94E}" destId="{5B766AC6-C28A-45BC-8DA2-FAB8E806A909}" srcOrd="2" destOrd="0" presId="urn:microsoft.com/office/officeart/2005/8/layout/pictureOrgChart+Icon"/>
    <dgm:cxn modelId="{E849DEEC-7B45-429B-800D-AD8FBD51C143}" type="presParOf" srcId="{E21D25CD-2D78-4D79-A2D4-D747D365521A}" destId="{5B7ECDF6-7612-404C-ABEF-F4389B1108AC}" srcOrd="1" destOrd="0" presId="urn:microsoft.com/office/officeart/2005/8/layout/pictureOrgChart+Icon"/>
    <dgm:cxn modelId="{17744FF7-056B-450F-8BB9-DC78F265E24D}" type="presParOf" srcId="{E21D25CD-2D78-4D79-A2D4-D747D365521A}" destId="{3CEDDF3B-B010-4C6A-94B5-4FC8F1384926}" srcOrd="2" destOrd="0" presId="urn:microsoft.com/office/officeart/2005/8/layout/pictureOrgChart+Icon"/>
    <dgm:cxn modelId="{8DFD3977-FEEC-4996-BFBD-0FF9D53ABAF0}" type="presParOf" srcId="{D4DDBF27-9F45-4993-B3C8-3FC3C912A0B5}" destId="{04414353-5278-4767-8641-5A03DF26B542}" srcOrd="2" destOrd="0" presId="urn:microsoft.com/office/officeart/2005/8/layout/pictureOrgChart+Icon"/>
    <dgm:cxn modelId="{2BD180E5-C3B6-4000-B405-512F976EA60B}" type="presParOf" srcId="{D4DDBF27-9F45-4993-B3C8-3FC3C912A0B5}" destId="{CA320124-FD0C-4DDE-9EEC-E764D8567452}" srcOrd="3" destOrd="0" presId="urn:microsoft.com/office/officeart/2005/8/layout/pictureOrgChart+Icon"/>
    <dgm:cxn modelId="{87C52751-2663-40DC-B23D-ADEF8EE554FE}" type="presParOf" srcId="{CA320124-FD0C-4DDE-9EEC-E764D8567452}" destId="{9FFCFD9C-595B-4A40-B903-739C05F99A82}" srcOrd="0" destOrd="0" presId="urn:microsoft.com/office/officeart/2005/8/layout/pictureOrgChart+Icon"/>
    <dgm:cxn modelId="{D291CDFE-6AF2-491A-B026-F8D6D4A950C8}" type="presParOf" srcId="{9FFCFD9C-595B-4A40-B903-739C05F99A82}" destId="{BF0D468E-14DF-4C50-86AA-84388B3632D5}" srcOrd="0" destOrd="0" presId="urn:microsoft.com/office/officeart/2005/8/layout/pictureOrgChart+Icon"/>
    <dgm:cxn modelId="{29C2F17D-ACE7-481F-8F9C-9F20DE802E7D}" type="presParOf" srcId="{9FFCFD9C-595B-4A40-B903-739C05F99A82}" destId="{90146109-BB13-49F0-B54C-8EA2C2145748}" srcOrd="1" destOrd="0" presId="urn:microsoft.com/office/officeart/2005/8/layout/pictureOrgChart+Icon"/>
    <dgm:cxn modelId="{48E15E48-888F-4A80-808B-CA407FD50FBA}" type="presParOf" srcId="{9FFCFD9C-595B-4A40-B903-739C05F99A82}" destId="{6FE4DED0-F6E6-4645-80B1-F08FAA850372}" srcOrd="2" destOrd="0" presId="urn:microsoft.com/office/officeart/2005/8/layout/pictureOrgChart+Icon"/>
    <dgm:cxn modelId="{62237FB8-737A-4146-A560-1ACC63BF8429}" type="presParOf" srcId="{CA320124-FD0C-4DDE-9EEC-E764D8567452}" destId="{75D75ADB-6A86-4186-BFE1-731D183C207C}" srcOrd="1" destOrd="0" presId="urn:microsoft.com/office/officeart/2005/8/layout/pictureOrgChart+Icon"/>
    <dgm:cxn modelId="{ABB1F4CF-9DE9-43D5-B7BC-7AAC952F83B1}" type="presParOf" srcId="{CA320124-FD0C-4DDE-9EEC-E764D8567452}" destId="{04F84B51-BFEA-41BE-8AC1-70CB5A43B731}" srcOrd="2" destOrd="0" presId="urn:microsoft.com/office/officeart/2005/8/layout/pictureOrgChart+Icon"/>
    <dgm:cxn modelId="{54D00078-ECD6-4B28-B4C1-675E1A744CF3}" type="presParOf" srcId="{6246AB9E-1717-46E9-B274-5DCFD3F9361A}" destId="{AA5FF65F-1D55-4966-B67F-61ED7525C22F}" srcOrd="2" destOrd="0" presId="urn:microsoft.com/office/officeart/2005/8/layout/pictureOrgChart+Icon"/>
    <dgm:cxn modelId="{2C8AADBC-F4EF-4F2F-9DCC-74BE1302148B}" type="presParOf" srcId="{2767F1D6-416E-483A-B1BE-BF29340A0534}" destId="{4F8F738F-955E-4F41-B35A-59B54C4B0743}" srcOrd="2" destOrd="0" presId="urn:microsoft.com/office/officeart/2005/8/layout/pictureOrgChart+Icon"/>
    <dgm:cxn modelId="{5350D546-472A-4394-AAC9-9948275AFAF6}" type="presParOf" srcId="{2767F1D6-416E-483A-B1BE-BF29340A0534}" destId="{47F770CF-DAAA-4DAD-BB19-0C0F156C8295}" srcOrd="3" destOrd="0" presId="urn:microsoft.com/office/officeart/2005/8/layout/pictureOrgChart+Icon"/>
    <dgm:cxn modelId="{0382F379-F10D-4D68-B548-696CE5D3B11A}" type="presParOf" srcId="{47F770CF-DAAA-4DAD-BB19-0C0F156C8295}" destId="{84D762AC-B2B8-44A7-B846-07F54F6AC684}" srcOrd="0" destOrd="0" presId="urn:microsoft.com/office/officeart/2005/8/layout/pictureOrgChart+Icon"/>
    <dgm:cxn modelId="{435823E9-D41C-4001-805F-35CF6EB19937}" type="presParOf" srcId="{84D762AC-B2B8-44A7-B846-07F54F6AC684}" destId="{1300F8F1-976F-4061-892A-AFA80FA7D594}" srcOrd="0" destOrd="0" presId="urn:microsoft.com/office/officeart/2005/8/layout/pictureOrgChart+Icon"/>
    <dgm:cxn modelId="{27784BFB-53DD-4A4F-A2F1-C37E12191A30}" type="presParOf" srcId="{84D762AC-B2B8-44A7-B846-07F54F6AC684}" destId="{2C2C6287-6275-4C3D-A541-7ED84DCEFF90}" srcOrd="1" destOrd="0" presId="urn:microsoft.com/office/officeart/2005/8/layout/pictureOrgChart+Icon"/>
    <dgm:cxn modelId="{7E801FC2-491B-4DD2-B8D4-257B7431F96A}" type="presParOf" srcId="{84D762AC-B2B8-44A7-B846-07F54F6AC684}" destId="{08C98980-EDD5-4B01-8012-ABEF31667551}" srcOrd="2" destOrd="0" presId="urn:microsoft.com/office/officeart/2005/8/layout/pictureOrgChart+Icon"/>
    <dgm:cxn modelId="{FA0F484A-82BC-4539-891D-3F7705B5DD06}" type="presParOf" srcId="{47F770CF-DAAA-4DAD-BB19-0C0F156C8295}" destId="{48EEE33F-0ECE-4BB2-A60D-92178A4CCCA1}" srcOrd="1" destOrd="0" presId="urn:microsoft.com/office/officeart/2005/8/layout/pictureOrgChart+Icon"/>
    <dgm:cxn modelId="{C10990E7-23A6-4D2D-9782-05A6B27986D2}" type="presParOf" srcId="{47F770CF-DAAA-4DAD-BB19-0C0F156C8295}" destId="{65C5E6F2-B068-4392-81AC-CC22D357DC13}" srcOrd="2" destOrd="0" presId="urn:microsoft.com/office/officeart/2005/8/layout/pictureOrgChart+Icon"/>
    <dgm:cxn modelId="{9A564953-F8B7-492A-BA45-CDFEFC88424B}" type="presParOf" srcId="{2767F1D6-416E-483A-B1BE-BF29340A0534}" destId="{9E7C3F38-5CC3-4A3B-B9AE-15703D0B6B38}" srcOrd="4" destOrd="0" presId="urn:microsoft.com/office/officeart/2005/8/layout/pictureOrgChart+Icon"/>
    <dgm:cxn modelId="{386A5450-88EF-4D17-82F4-852D73C06502}" type="presParOf" srcId="{2767F1D6-416E-483A-B1BE-BF29340A0534}" destId="{5C4251C5-B64B-4286-B330-2D9410E96A7D}" srcOrd="5" destOrd="0" presId="urn:microsoft.com/office/officeart/2005/8/layout/pictureOrgChart+Icon"/>
    <dgm:cxn modelId="{EE037074-4866-4CA9-A3A4-1543D627E8E2}" type="presParOf" srcId="{5C4251C5-B64B-4286-B330-2D9410E96A7D}" destId="{ACD42AA8-1648-45EB-B4BB-82EEF093AB5D}" srcOrd="0" destOrd="0" presId="urn:microsoft.com/office/officeart/2005/8/layout/pictureOrgChart+Icon"/>
    <dgm:cxn modelId="{3EE7BDA4-A0C7-47B7-A41C-A16D59726E73}" type="presParOf" srcId="{ACD42AA8-1648-45EB-B4BB-82EEF093AB5D}" destId="{762FF3B4-FC24-498A-9B9A-6BA7F611F76A}" srcOrd="0" destOrd="0" presId="urn:microsoft.com/office/officeart/2005/8/layout/pictureOrgChart+Icon"/>
    <dgm:cxn modelId="{FF5029DB-940F-453E-A357-1563B01804C2}" type="presParOf" srcId="{ACD42AA8-1648-45EB-B4BB-82EEF093AB5D}" destId="{5930DE9F-FA65-4E45-89C5-328D58A3485A}" srcOrd="1" destOrd="0" presId="urn:microsoft.com/office/officeart/2005/8/layout/pictureOrgChart+Icon"/>
    <dgm:cxn modelId="{5C2AA8D7-9EFA-41B3-BE55-932D119321A8}" type="presParOf" srcId="{ACD42AA8-1648-45EB-B4BB-82EEF093AB5D}" destId="{3FC4C79E-D7B5-4E03-8AC8-1F5D626D76BC}" srcOrd="2" destOrd="0" presId="urn:microsoft.com/office/officeart/2005/8/layout/pictureOrgChart+Icon"/>
    <dgm:cxn modelId="{0707203B-234A-4A26-B77C-2D2D10E1BDE1}" type="presParOf" srcId="{5C4251C5-B64B-4286-B330-2D9410E96A7D}" destId="{0D82E70D-8A91-4F6C-A10A-2841C55533D4}" srcOrd="1" destOrd="0" presId="urn:microsoft.com/office/officeart/2005/8/layout/pictureOrgChart+Icon"/>
    <dgm:cxn modelId="{5B29163E-ED5F-4982-BD7E-842C762B8409}" type="presParOf" srcId="{0D82E70D-8A91-4F6C-A10A-2841C55533D4}" destId="{AF0CCC2F-BECA-4F3E-99D3-13FAB332B48B}" srcOrd="0" destOrd="0" presId="urn:microsoft.com/office/officeart/2005/8/layout/pictureOrgChart+Icon"/>
    <dgm:cxn modelId="{8E3B0016-67E2-4B1F-BA0B-0AC6F13EB791}" type="presParOf" srcId="{0D82E70D-8A91-4F6C-A10A-2841C55533D4}" destId="{0148A15F-9DB1-4A8D-AA12-5E7EC97E4EC8}" srcOrd="1" destOrd="0" presId="urn:microsoft.com/office/officeart/2005/8/layout/pictureOrgChart+Icon"/>
    <dgm:cxn modelId="{BB5BFB8B-DA07-4F61-8A86-E73DC0F7B43D}" type="presParOf" srcId="{0148A15F-9DB1-4A8D-AA12-5E7EC97E4EC8}" destId="{A27EE029-C0AB-44A5-A758-9CC9FB358D10}" srcOrd="0" destOrd="0" presId="urn:microsoft.com/office/officeart/2005/8/layout/pictureOrgChart+Icon"/>
    <dgm:cxn modelId="{579F33A0-FCA9-4054-ABC9-66CD3B45E2BA}" type="presParOf" srcId="{A27EE029-C0AB-44A5-A758-9CC9FB358D10}" destId="{076B4D1F-20B7-4637-B5E0-22AA029D2578}" srcOrd="0" destOrd="0" presId="urn:microsoft.com/office/officeart/2005/8/layout/pictureOrgChart+Icon"/>
    <dgm:cxn modelId="{E0980C3F-0395-4CC5-A3D7-953821C5BFAD}" type="presParOf" srcId="{A27EE029-C0AB-44A5-A758-9CC9FB358D10}" destId="{DD4CC6D4-58CF-4C33-9611-114569F89ABB}" srcOrd="1" destOrd="0" presId="urn:microsoft.com/office/officeart/2005/8/layout/pictureOrgChart+Icon"/>
    <dgm:cxn modelId="{7B41E564-CAC9-4E15-A819-B545CF24EFC2}" type="presParOf" srcId="{A27EE029-C0AB-44A5-A758-9CC9FB358D10}" destId="{0A6460CD-41B2-45BF-8E92-FC5A0367AAFD}" srcOrd="2" destOrd="0" presId="urn:microsoft.com/office/officeart/2005/8/layout/pictureOrgChart+Icon"/>
    <dgm:cxn modelId="{5408B947-CEFC-47FF-8A4A-8138997C2B83}" type="presParOf" srcId="{0148A15F-9DB1-4A8D-AA12-5E7EC97E4EC8}" destId="{63E8AE77-589C-40B4-8B10-1D04A30C65B9}" srcOrd="1" destOrd="0" presId="urn:microsoft.com/office/officeart/2005/8/layout/pictureOrgChart+Icon"/>
    <dgm:cxn modelId="{CA2375FF-321A-4B21-B30B-BA80995F44CD}" type="presParOf" srcId="{0148A15F-9DB1-4A8D-AA12-5E7EC97E4EC8}" destId="{FFC3114D-CCC9-45DD-9783-6438649011DC}" srcOrd="2" destOrd="0" presId="urn:microsoft.com/office/officeart/2005/8/layout/pictureOrgChart+Icon"/>
    <dgm:cxn modelId="{7C894309-7E9B-444C-907A-4C6E1612BEF2}" type="presParOf" srcId="{0D82E70D-8A91-4F6C-A10A-2841C55533D4}" destId="{7CFDCD4F-0489-4F34-8FA1-0F1F4AE0AB51}" srcOrd="2" destOrd="0" presId="urn:microsoft.com/office/officeart/2005/8/layout/pictureOrgChart+Icon"/>
    <dgm:cxn modelId="{345AB604-B9FD-4077-A387-F83FAB4F0B45}" type="presParOf" srcId="{0D82E70D-8A91-4F6C-A10A-2841C55533D4}" destId="{DFAD75E6-6CA5-442A-BECC-B2350041D846}" srcOrd="3" destOrd="0" presId="urn:microsoft.com/office/officeart/2005/8/layout/pictureOrgChart+Icon"/>
    <dgm:cxn modelId="{7D9FAF85-13C0-4A7B-AAA0-FCEA0EAE0786}" type="presParOf" srcId="{DFAD75E6-6CA5-442A-BECC-B2350041D846}" destId="{76CFEEA7-4FA1-41A6-B52D-7F3FADA3D5F9}" srcOrd="0" destOrd="0" presId="urn:microsoft.com/office/officeart/2005/8/layout/pictureOrgChart+Icon"/>
    <dgm:cxn modelId="{538FB7E4-2EB2-45B0-87A0-C61A7DF985F3}" type="presParOf" srcId="{76CFEEA7-4FA1-41A6-B52D-7F3FADA3D5F9}" destId="{9F2B15D6-BEEA-4EE8-8FEB-016EE8583E7E}" srcOrd="0" destOrd="0" presId="urn:microsoft.com/office/officeart/2005/8/layout/pictureOrgChart+Icon"/>
    <dgm:cxn modelId="{10EE256B-8CA9-41D7-9ABE-136AD362D4AC}" type="presParOf" srcId="{76CFEEA7-4FA1-41A6-B52D-7F3FADA3D5F9}" destId="{17D2D5ED-750E-4389-B39C-EBBF3E055799}" srcOrd="1" destOrd="0" presId="urn:microsoft.com/office/officeart/2005/8/layout/pictureOrgChart+Icon"/>
    <dgm:cxn modelId="{898A7A79-A407-49D1-A8DA-17683494149F}" type="presParOf" srcId="{76CFEEA7-4FA1-41A6-B52D-7F3FADA3D5F9}" destId="{BA04DDD0-C771-4C2B-A7DB-576DD904A6C8}" srcOrd="2" destOrd="0" presId="urn:microsoft.com/office/officeart/2005/8/layout/pictureOrgChart+Icon"/>
    <dgm:cxn modelId="{F584C240-0719-41E1-B013-F4123DA1EC2D}" type="presParOf" srcId="{DFAD75E6-6CA5-442A-BECC-B2350041D846}" destId="{A2116366-B792-4AC8-B241-63250949C4F1}" srcOrd="1" destOrd="0" presId="urn:microsoft.com/office/officeart/2005/8/layout/pictureOrgChart+Icon"/>
    <dgm:cxn modelId="{E560C5F8-F5F4-4769-BFC2-3B67D19B4F58}" type="presParOf" srcId="{DFAD75E6-6CA5-442A-BECC-B2350041D846}" destId="{E70D30A4-DE2D-4AD8-8DE3-EECF7D6C9553}" srcOrd="2" destOrd="0" presId="urn:microsoft.com/office/officeart/2005/8/layout/pictureOrgChart+Icon"/>
    <dgm:cxn modelId="{EC191A37-93E1-41F8-8710-E64D93301783}" type="presParOf" srcId="{0D82E70D-8A91-4F6C-A10A-2841C55533D4}" destId="{23144AD4-9ABA-4470-A61E-782EAE24BB7A}" srcOrd="4" destOrd="0" presId="urn:microsoft.com/office/officeart/2005/8/layout/pictureOrgChart+Icon"/>
    <dgm:cxn modelId="{89AA1075-135B-40D9-9A56-A4FDE3A46707}" type="presParOf" srcId="{0D82E70D-8A91-4F6C-A10A-2841C55533D4}" destId="{1BC0050A-A63B-4558-85FE-214EF5E7DA13}" srcOrd="5" destOrd="0" presId="urn:microsoft.com/office/officeart/2005/8/layout/pictureOrgChart+Icon"/>
    <dgm:cxn modelId="{774252AA-27D1-403B-A62F-4D9916624747}" type="presParOf" srcId="{1BC0050A-A63B-4558-85FE-214EF5E7DA13}" destId="{91F7B263-24E4-444C-A01F-FA15F28B2F94}" srcOrd="0" destOrd="0" presId="urn:microsoft.com/office/officeart/2005/8/layout/pictureOrgChart+Icon"/>
    <dgm:cxn modelId="{52F5B7D0-8A5E-475A-91CB-C31CCE738764}" type="presParOf" srcId="{91F7B263-24E4-444C-A01F-FA15F28B2F94}" destId="{A1FB9F49-52FA-4E60-AE3D-1286AA69AF92}" srcOrd="0" destOrd="0" presId="urn:microsoft.com/office/officeart/2005/8/layout/pictureOrgChart+Icon"/>
    <dgm:cxn modelId="{51A6C8DA-7B87-49AC-B043-C5CAD5EB516B}" type="presParOf" srcId="{91F7B263-24E4-444C-A01F-FA15F28B2F94}" destId="{A09920EB-8CC7-47E2-B227-0DDA895A5CF8}" srcOrd="1" destOrd="0" presId="urn:microsoft.com/office/officeart/2005/8/layout/pictureOrgChart+Icon"/>
    <dgm:cxn modelId="{D009A51F-9188-45DC-BAF7-D18A1FE170D2}" type="presParOf" srcId="{91F7B263-24E4-444C-A01F-FA15F28B2F94}" destId="{FADAD3C7-048F-4FBB-B26A-A3F985DFDC6E}" srcOrd="2" destOrd="0" presId="urn:microsoft.com/office/officeart/2005/8/layout/pictureOrgChart+Icon"/>
    <dgm:cxn modelId="{146AB322-F1C7-4D4E-8A96-E596A8260FE2}" type="presParOf" srcId="{1BC0050A-A63B-4558-85FE-214EF5E7DA13}" destId="{06C58DE0-5978-4FD0-A780-D766DC06B690}" srcOrd="1" destOrd="0" presId="urn:microsoft.com/office/officeart/2005/8/layout/pictureOrgChart+Icon"/>
    <dgm:cxn modelId="{21F3FF1A-09AE-4DC7-8BA7-23E92BA43C1F}" type="presParOf" srcId="{1BC0050A-A63B-4558-85FE-214EF5E7DA13}" destId="{E62E228A-DA4E-4109-8238-9E0A869D372D}" srcOrd="2" destOrd="0" presId="urn:microsoft.com/office/officeart/2005/8/layout/pictureOrgChart+Icon"/>
    <dgm:cxn modelId="{8D66C2EB-830C-447D-8C81-31F58CEB34F3}" type="presParOf" srcId="{5C4251C5-B64B-4286-B330-2D9410E96A7D}" destId="{33AD05A9-99FD-4E66-A9FD-2C7ED494E1E9}" srcOrd="2" destOrd="0" presId="urn:microsoft.com/office/officeart/2005/8/layout/pictureOrgChart+Icon"/>
    <dgm:cxn modelId="{A6F917C8-7E1A-445E-A7B7-0A14712E963A}" type="presParOf" srcId="{6C32A63F-1ACB-4A39-B14C-C7723C89DFAF}" destId="{1D1F2C97-9C8F-4BC8-BD6A-4CDB16EABC5C}" srcOrd="2" destOrd="0" presId="urn:microsoft.com/office/officeart/2005/8/layout/pictureOrgChart+Icon"/>
    <dgm:cxn modelId="{B8A57095-9692-4A66-A0B5-2F7CD5694091}" type="presParOf" srcId="{1D1F2C97-9C8F-4BC8-BD6A-4CDB16EABC5C}" destId="{53004B93-9879-4BB7-8C2E-F9067951893F}" srcOrd="0" destOrd="0" presId="urn:microsoft.com/office/officeart/2005/8/layout/pictureOrgChart+Icon"/>
    <dgm:cxn modelId="{E72B1C91-DBCA-4DAC-B5C7-B6E257CD9EA1}" type="presParOf" srcId="{1D1F2C97-9C8F-4BC8-BD6A-4CDB16EABC5C}" destId="{B109A8F4-DCA5-4E18-9C10-0F31C2C31318}" srcOrd="1" destOrd="0" presId="urn:microsoft.com/office/officeart/2005/8/layout/pictureOrgChart+Icon"/>
    <dgm:cxn modelId="{1286E505-CC03-4CE7-99EF-FE88A9C04EF3}" type="presParOf" srcId="{B109A8F4-DCA5-4E18-9C10-0F31C2C31318}" destId="{0DC2A295-1358-4F63-95C2-5C43D17DED55}" srcOrd="0" destOrd="0" presId="urn:microsoft.com/office/officeart/2005/8/layout/pictureOrgChart+Icon"/>
    <dgm:cxn modelId="{E4E5EDF8-EFD4-4FA3-9660-5C538313FC60}" type="presParOf" srcId="{0DC2A295-1358-4F63-95C2-5C43D17DED55}" destId="{A333FFA9-4DF7-46EE-AA78-1C2E6E2CBCC8}" srcOrd="0" destOrd="0" presId="urn:microsoft.com/office/officeart/2005/8/layout/pictureOrgChart+Icon"/>
    <dgm:cxn modelId="{D1B0A0E2-DD9A-4984-BBA0-A91E19AADE49}" type="presParOf" srcId="{0DC2A295-1358-4F63-95C2-5C43D17DED55}" destId="{20FB7DB9-F459-40C9-BAB8-87F7999BC33E}" srcOrd="1" destOrd="0" presId="urn:microsoft.com/office/officeart/2005/8/layout/pictureOrgChart+Icon"/>
    <dgm:cxn modelId="{CC67A607-147C-4B3F-9F27-86132F171CF4}" type="presParOf" srcId="{0DC2A295-1358-4F63-95C2-5C43D17DED55}" destId="{983172F9-E185-468B-9B00-1182FFF38954}" srcOrd="2" destOrd="0" presId="urn:microsoft.com/office/officeart/2005/8/layout/pictureOrgChart+Icon"/>
    <dgm:cxn modelId="{892A361E-AE26-4FE3-9520-916E46D5F4E8}" type="presParOf" srcId="{B109A8F4-DCA5-4E18-9C10-0F31C2C31318}" destId="{B0AA19EB-4605-4E04-BB63-1DFDE4AB7B7E}" srcOrd="1" destOrd="0" presId="urn:microsoft.com/office/officeart/2005/8/layout/pictureOrgChart+Icon"/>
    <dgm:cxn modelId="{6FB81C14-AC84-4826-8546-AE5F1838FB55}" type="presParOf" srcId="{B109A8F4-DCA5-4E18-9C10-0F31C2C31318}" destId="{103CAD8E-C549-48F1-972D-1F0A794D0241}" srcOrd="2" destOrd="0" presId="urn:microsoft.com/office/officeart/2005/8/layout/pictureOrgChar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F69E58-459B-470F-858D-E917A6AB76B2}">
      <dsp:nvSpPr>
        <dsp:cNvPr id="0" name=""/>
        <dsp:cNvSpPr/>
      </dsp:nvSpPr>
      <dsp:spPr>
        <a:xfrm>
          <a:off x="9477790" y="3266390"/>
          <a:ext cx="241207" cy="24640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4026"/>
              </a:lnTo>
              <a:lnTo>
                <a:pt x="241207" y="2464026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4F8E3C-3D9E-4DC9-815A-1621305F944B}">
      <dsp:nvSpPr>
        <dsp:cNvPr id="0" name=""/>
        <dsp:cNvSpPr/>
      </dsp:nvSpPr>
      <dsp:spPr>
        <a:xfrm>
          <a:off x="9477790" y="3266390"/>
          <a:ext cx="241207" cy="16003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0327"/>
              </a:lnTo>
              <a:lnTo>
                <a:pt x="241207" y="1600327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C55AED-E730-4427-A08A-030E39DEF650}">
      <dsp:nvSpPr>
        <dsp:cNvPr id="0" name=""/>
        <dsp:cNvSpPr/>
      </dsp:nvSpPr>
      <dsp:spPr>
        <a:xfrm>
          <a:off x="9477790" y="3266390"/>
          <a:ext cx="241207" cy="6197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9703"/>
              </a:lnTo>
              <a:lnTo>
                <a:pt x="241207" y="619703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FB71A2-E04C-464C-B7E2-FCA56FB44BF4}">
      <dsp:nvSpPr>
        <dsp:cNvPr id="0" name=""/>
        <dsp:cNvSpPr/>
      </dsp:nvSpPr>
      <dsp:spPr>
        <a:xfrm>
          <a:off x="7827484" y="2245013"/>
          <a:ext cx="2293524" cy="229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764"/>
              </a:lnTo>
              <a:lnTo>
                <a:pt x="2293524" y="114764"/>
              </a:lnTo>
              <a:lnTo>
                <a:pt x="2293524" y="229528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0F3830-AB7B-4CEE-A782-3A405F381EC1}">
      <dsp:nvSpPr>
        <dsp:cNvPr id="0" name=""/>
        <dsp:cNvSpPr/>
      </dsp:nvSpPr>
      <dsp:spPr>
        <a:xfrm>
          <a:off x="7827484" y="2245013"/>
          <a:ext cx="562050" cy="229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764"/>
              </a:lnTo>
              <a:lnTo>
                <a:pt x="562050" y="114764"/>
              </a:lnTo>
              <a:lnTo>
                <a:pt x="562050" y="229528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880D17-56A0-40F2-8308-A213CCDBB82F}">
      <dsp:nvSpPr>
        <dsp:cNvPr id="0" name=""/>
        <dsp:cNvSpPr/>
      </dsp:nvSpPr>
      <dsp:spPr>
        <a:xfrm>
          <a:off x="6915587" y="2245013"/>
          <a:ext cx="911896" cy="229528"/>
        </a:xfrm>
        <a:custGeom>
          <a:avLst/>
          <a:gdLst/>
          <a:ahLst/>
          <a:cxnLst/>
          <a:rect l="0" t="0" r="0" b="0"/>
          <a:pathLst>
            <a:path>
              <a:moveTo>
                <a:pt x="911896" y="0"/>
              </a:moveTo>
              <a:lnTo>
                <a:pt x="911896" y="114764"/>
              </a:lnTo>
              <a:lnTo>
                <a:pt x="0" y="114764"/>
              </a:lnTo>
              <a:lnTo>
                <a:pt x="0" y="229528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6001A5-4B3A-4AA4-A2BA-9F81D7DE4EA8}">
      <dsp:nvSpPr>
        <dsp:cNvPr id="0" name=""/>
        <dsp:cNvSpPr/>
      </dsp:nvSpPr>
      <dsp:spPr>
        <a:xfrm>
          <a:off x="5434748" y="2245013"/>
          <a:ext cx="2392735" cy="229528"/>
        </a:xfrm>
        <a:custGeom>
          <a:avLst/>
          <a:gdLst/>
          <a:ahLst/>
          <a:cxnLst/>
          <a:rect l="0" t="0" r="0" b="0"/>
          <a:pathLst>
            <a:path>
              <a:moveTo>
                <a:pt x="2392735" y="0"/>
              </a:moveTo>
              <a:lnTo>
                <a:pt x="2392735" y="114764"/>
              </a:lnTo>
              <a:lnTo>
                <a:pt x="0" y="114764"/>
              </a:lnTo>
              <a:lnTo>
                <a:pt x="0" y="229528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B7CCE0-0483-4C71-B1C4-AED69D0FE55D}">
      <dsp:nvSpPr>
        <dsp:cNvPr id="0" name=""/>
        <dsp:cNvSpPr/>
      </dsp:nvSpPr>
      <dsp:spPr>
        <a:xfrm>
          <a:off x="7166222" y="1468986"/>
          <a:ext cx="661262" cy="229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764"/>
              </a:lnTo>
              <a:lnTo>
                <a:pt x="661262" y="114764"/>
              </a:lnTo>
              <a:lnTo>
                <a:pt x="661262" y="229528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95D402-C403-4741-95CF-0FC3BCA62268}">
      <dsp:nvSpPr>
        <dsp:cNvPr id="0" name=""/>
        <dsp:cNvSpPr/>
      </dsp:nvSpPr>
      <dsp:spPr>
        <a:xfrm>
          <a:off x="6504960" y="1468986"/>
          <a:ext cx="661262" cy="229528"/>
        </a:xfrm>
        <a:custGeom>
          <a:avLst/>
          <a:gdLst/>
          <a:ahLst/>
          <a:cxnLst/>
          <a:rect l="0" t="0" r="0" b="0"/>
          <a:pathLst>
            <a:path>
              <a:moveTo>
                <a:pt x="661262" y="0"/>
              </a:moveTo>
              <a:lnTo>
                <a:pt x="661262" y="114764"/>
              </a:lnTo>
              <a:lnTo>
                <a:pt x="0" y="114764"/>
              </a:lnTo>
              <a:lnTo>
                <a:pt x="0" y="229528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3BE4BF-5982-4506-B452-523778912673}">
      <dsp:nvSpPr>
        <dsp:cNvPr id="0" name=""/>
        <dsp:cNvSpPr/>
      </dsp:nvSpPr>
      <dsp:spPr>
        <a:xfrm>
          <a:off x="3859912" y="692960"/>
          <a:ext cx="3306310" cy="229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764"/>
              </a:lnTo>
              <a:lnTo>
                <a:pt x="3306310" y="114764"/>
              </a:lnTo>
              <a:lnTo>
                <a:pt x="3306310" y="229528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AF7CE4-B619-4E3E-B559-6E84178794B2}">
      <dsp:nvSpPr>
        <dsp:cNvPr id="0" name=""/>
        <dsp:cNvSpPr/>
      </dsp:nvSpPr>
      <dsp:spPr>
        <a:xfrm>
          <a:off x="3859912" y="692960"/>
          <a:ext cx="1983786" cy="229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764"/>
              </a:lnTo>
              <a:lnTo>
                <a:pt x="1983786" y="114764"/>
              </a:lnTo>
              <a:lnTo>
                <a:pt x="1983786" y="229528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1C8C22-7830-4A1D-A592-5208A25679BC}">
      <dsp:nvSpPr>
        <dsp:cNvPr id="0" name=""/>
        <dsp:cNvSpPr/>
      </dsp:nvSpPr>
      <dsp:spPr>
        <a:xfrm>
          <a:off x="3859912" y="692960"/>
          <a:ext cx="661262" cy="229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764"/>
              </a:lnTo>
              <a:lnTo>
                <a:pt x="661262" y="114764"/>
              </a:lnTo>
              <a:lnTo>
                <a:pt x="661262" y="229528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E6EF37-BDAD-4D57-A457-94B54BF692F7}">
      <dsp:nvSpPr>
        <dsp:cNvPr id="0" name=""/>
        <dsp:cNvSpPr/>
      </dsp:nvSpPr>
      <dsp:spPr>
        <a:xfrm>
          <a:off x="3198650" y="692960"/>
          <a:ext cx="661262" cy="229528"/>
        </a:xfrm>
        <a:custGeom>
          <a:avLst/>
          <a:gdLst/>
          <a:ahLst/>
          <a:cxnLst/>
          <a:rect l="0" t="0" r="0" b="0"/>
          <a:pathLst>
            <a:path>
              <a:moveTo>
                <a:pt x="661262" y="0"/>
              </a:moveTo>
              <a:lnTo>
                <a:pt x="661262" y="114764"/>
              </a:lnTo>
              <a:lnTo>
                <a:pt x="0" y="114764"/>
              </a:lnTo>
              <a:lnTo>
                <a:pt x="0" y="229528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CF9939-5D3F-4F09-BC27-D9D069F7C641}">
      <dsp:nvSpPr>
        <dsp:cNvPr id="0" name=""/>
        <dsp:cNvSpPr/>
      </dsp:nvSpPr>
      <dsp:spPr>
        <a:xfrm>
          <a:off x="1876126" y="692960"/>
          <a:ext cx="1983786" cy="229528"/>
        </a:xfrm>
        <a:custGeom>
          <a:avLst/>
          <a:gdLst/>
          <a:ahLst/>
          <a:cxnLst/>
          <a:rect l="0" t="0" r="0" b="0"/>
          <a:pathLst>
            <a:path>
              <a:moveTo>
                <a:pt x="1983786" y="0"/>
              </a:moveTo>
              <a:lnTo>
                <a:pt x="1983786" y="114764"/>
              </a:lnTo>
              <a:lnTo>
                <a:pt x="0" y="114764"/>
              </a:lnTo>
              <a:lnTo>
                <a:pt x="0" y="229528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AD0244-BA5F-473E-B37E-B3553AF4B948}">
      <dsp:nvSpPr>
        <dsp:cNvPr id="0" name=""/>
        <dsp:cNvSpPr/>
      </dsp:nvSpPr>
      <dsp:spPr>
        <a:xfrm>
          <a:off x="553601" y="692960"/>
          <a:ext cx="3306310" cy="229528"/>
        </a:xfrm>
        <a:custGeom>
          <a:avLst/>
          <a:gdLst/>
          <a:ahLst/>
          <a:cxnLst/>
          <a:rect l="0" t="0" r="0" b="0"/>
          <a:pathLst>
            <a:path>
              <a:moveTo>
                <a:pt x="3306310" y="0"/>
              </a:moveTo>
              <a:lnTo>
                <a:pt x="3306310" y="114764"/>
              </a:lnTo>
              <a:lnTo>
                <a:pt x="0" y="114764"/>
              </a:lnTo>
              <a:lnTo>
                <a:pt x="0" y="229528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9F5468-6D3D-4158-AB4B-2B693107BD3B}">
      <dsp:nvSpPr>
        <dsp:cNvPr id="0" name=""/>
        <dsp:cNvSpPr/>
      </dsp:nvSpPr>
      <dsp:spPr>
        <a:xfrm>
          <a:off x="2502854" y="146462"/>
          <a:ext cx="2714114" cy="546497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Bipartisan Infrastructure Law (BIL)</a:t>
          </a:r>
          <a:br>
            <a:rPr lang="en-US" sz="1100" kern="1200" dirty="0"/>
          </a:br>
          <a:r>
            <a:rPr lang="en-US" sz="1100" kern="1200" dirty="0"/>
            <a:t>November 2021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$550B 2022-2027</a:t>
          </a:r>
        </a:p>
      </dsp:txBody>
      <dsp:txXfrm>
        <a:off x="2502854" y="146462"/>
        <a:ext cx="2714114" cy="546497"/>
      </dsp:txXfrm>
    </dsp:sp>
    <dsp:sp modelId="{7998DE5F-902B-4A0A-9C54-A3B11639C116}">
      <dsp:nvSpPr>
        <dsp:cNvPr id="0" name=""/>
        <dsp:cNvSpPr/>
      </dsp:nvSpPr>
      <dsp:spPr>
        <a:xfrm>
          <a:off x="7104" y="922489"/>
          <a:ext cx="1092995" cy="546497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Roads / Bridges</a:t>
          </a:r>
        </a:p>
      </dsp:txBody>
      <dsp:txXfrm>
        <a:off x="7104" y="922489"/>
        <a:ext cx="1092995" cy="546497"/>
      </dsp:txXfrm>
    </dsp:sp>
    <dsp:sp modelId="{5CB413F7-623C-4412-9AE5-195E385FD58E}">
      <dsp:nvSpPr>
        <dsp:cNvPr id="0" name=""/>
        <dsp:cNvSpPr/>
      </dsp:nvSpPr>
      <dsp:spPr>
        <a:xfrm>
          <a:off x="1329628" y="922489"/>
          <a:ext cx="1092995" cy="546497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Transportation Safety</a:t>
          </a:r>
        </a:p>
      </dsp:txBody>
      <dsp:txXfrm>
        <a:off x="1329628" y="922489"/>
        <a:ext cx="1092995" cy="546497"/>
      </dsp:txXfrm>
    </dsp:sp>
    <dsp:sp modelId="{48FFF0B6-0519-40E5-9802-BEDA6EEBF268}">
      <dsp:nvSpPr>
        <dsp:cNvPr id="0" name=""/>
        <dsp:cNvSpPr/>
      </dsp:nvSpPr>
      <dsp:spPr>
        <a:xfrm>
          <a:off x="2652152" y="922489"/>
          <a:ext cx="1092995" cy="546497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Mass transit / Rail</a:t>
          </a:r>
        </a:p>
      </dsp:txBody>
      <dsp:txXfrm>
        <a:off x="2652152" y="922489"/>
        <a:ext cx="1092995" cy="546497"/>
      </dsp:txXfrm>
    </dsp:sp>
    <dsp:sp modelId="{1BB2A3DA-82E6-4161-9E95-7FDFF43ADCA9}">
      <dsp:nvSpPr>
        <dsp:cNvPr id="0" name=""/>
        <dsp:cNvSpPr/>
      </dsp:nvSpPr>
      <dsp:spPr>
        <a:xfrm>
          <a:off x="3974676" y="922489"/>
          <a:ext cx="1092995" cy="546497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Water infrastructure</a:t>
          </a:r>
        </a:p>
      </dsp:txBody>
      <dsp:txXfrm>
        <a:off x="3974676" y="922489"/>
        <a:ext cx="1092995" cy="546497"/>
      </dsp:txXfrm>
    </dsp:sp>
    <dsp:sp modelId="{79A05A63-0885-45DE-8CE7-2B520E4C5527}">
      <dsp:nvSpPr>
        <dsp:cNvPr id="0" name=""/>
        <dsp:cNvSpPr/>
      </dsp:nvSpPr>
      <dsp:spPr>
        <a:xfrm>
          <a:off x="5297200" y="922489"/>
          <a:ext cx="1092995" cy="546497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Broadband</a:t>
          </a:r>
        </a:p>
      </dsp:txBody>
      <dsp:txXfrm>
        <a:off x="5297200" y="922489"/>
        <a:ext cx="1092995" cy="546497"/>
      </dsp:txXfrm>
    </dsp:sp>
    <dsp:sp modelId="{5EAEB606-1707-4CD0-8BE6-546B0F2C2E94}">
      <dsp:nvSpPr>
        <dsp:cNvPr id="0" name=""/>
        <dsp:cNvSpPr/>
      </dsp:nvSpPr>
      <dsp:spPr>
        <a:xfrm>
          <a:off x="6619724" y="922489"/>
          <a:ext cx="1092995" cy="546497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Energy</a:t>
          </a:r>
          <a:br>
            <a:rPr lang="en-US" sz="1100" kern="1200" dirty="0"/>
          </a:br>
          <a:r>
            <a:rPr lang="en-US" sz="1100" kern="1200" dirty="0"/>
            <a:t>$73B</a:t>
          </a:r>
        </a:p>
      </dsp:txBody>
      <dsp:txXfrm>
        <a:off x="6619724" y="922489"/>
        <a:ext cx="1092995" cy="546497"/>
      </dsp:txXfrm>
    </dsp:sp>
    <dsp:sp modelId="{F2B3B83B-C0FF-4DD7-8FC3-31EFCD475995}">
      <dsp:nvSpPr>
        <dsp:cNvPr id="0" name=""/>
        <dsp:cNvSpPr/>
      </dsp:nvSpPr>
      <dsp:spPr>
        <a:xfrm>
          <a:off x="5958462" y="1698515"/>
          <a:ext cx="1092995" cy="546497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Grid Deployment</a:t>
          </a:r>
        </a:p>
      </dsp:txBody>
      <dsp:txXfrm>
        <a:off x="5958462" y="1698515"/>
        <a:ext cx="1092995" cy="546497"/>
      </dsp:txXfrm>
    </dsp:sp>
    <dsp:sp modelId="{D8C0B0DE-AC07-4CC9-8045-F9B6933B7992}">
      <dsp:nvSpPr>
        <dsp:cNvPr id="0" name=""/>
        <dsp:cNvSpPr/>
      </dsp:nvSpPr>
      <dsp:spPr>
        <a:xfrm>
          <a:off x="7280986" y="1698515"/>
          <a:ext cx="1092995" cy="546497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OCED</a:t>
          </a:r>
          <a:br>
            <a:rPr lang="en-US" sz="1100" kern="1200" dirty="0"/>
          </a:br>
          <a:r>
            <a:rPr lang="en-US" sz="1100" kern="1200" dirty="0"/>
            <a:t>$21B</a:t>
          </a:r>
        </a:p>
      </dsp:txBody>
      <dsp:txXfrm>
        <a:off x="7280986" y="1698515"/>
        <a:ext cx="1092995" cy="546497"/>
      </dsp:txXfrm>
    </dsp:sp>
    <dsp:sp modelId="{7FBD0732-0625-43B4-ACBE-54177E40ABE4}">
      <dsp:nvSpPr>
        <dsp:cNvPr id="0" name=""/>
        <dsp:cNvSpPr/>
      </dsp:nvSpPr>
      <dsp:spPr>
        <a:xfrm>
          <a:off x="4729936" y="2474542"/>
          <a:ext cx="1409624" cy="546497"/>
        </a:xfrm>
        <a:prstGeom prst="rect">
          <a:avLst/>
        </a:prstGeom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Long Duration Energy Storage</a:t>
          </a:r>
        </a:p>
      </dsp:txBody>
      <dsp:txXfrm>
        <a:off x="4729936" y="2474542"/>
        <a:ext cx="1409624" cy="546497"/>
      </dsp:txXfrm>
    </dsp:sp>
    <dsp:sp modelId="{CDF0E0B0-B727-4C3B-82E4-41CBA1E233FB}">
      <dsp:nvSpPr>
        <dsp:cNvPr id="0" name=""/>
        <dsp:cNvSpPr/>
      </dsp:nvSpPr>
      <dsp:spPr>
        <a:xfrm>
          <a:off x="6369090" y="2474542"/>
          <a:ext cx="1092995" cy="546497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Carbon Capture</a:t>
          </a:r>
        </a:p>
      </dsp:txBody>
      <dsp:txXfrm>
        <a:off x="6369090" y="2474542"/>
        <a:ext cx="1092995" cy="546497"/>
      </dsp:txXfrm>
    </dsp:sp>
    <dsp:sp modelId="{8003A185-BD52-4B58-AEA4-D342186A5A61}">
      <dsp:nvSpPr>
        <dsp:cNvPr id="0" name=""/>
        <dsp:cNvSpPr/>
      </dsp:nvSpPr>
      <dsp:spPr>
        <a:xfrm>
          <a:off x="7691614" y="2474542"/>
          <a:ext cx="1395842" cy="546497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…6 More Demo Programs…</a:t>
          </a:r>
        </a:p>
      </dsp:txBody>
      <dsp:txXfrm>
        <a:off x="7691614" y="2474542"/>
        <a:ext cx="1395842" cy="546497"/>
      </dsp:txXfrm>
    </dsp:sp>
    <dsp:sp modelId="{AE2BFDA3-AF2E-43BD-A890-3E8C8E4F5405}">
      <dsp:nvSpPr>
        <dsp:cNvPr id="0" name=""/>
        <dsp:cNvSpPr/>
      </dsp:nvSpPr>
      <dsp:spPr>
        <a:xfrm>
          <a:off x="9316985" y="2474542"/>
          <a:ext cx="1608047" cy="791847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Energy for Rural or Remote Areas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$1B</a:t>
          </a:r>
        </a:p>
      </dsp:txBody>
      <dsp:txXfrm>
        <a:off x="9316985" y="2474542"/>
        <a:ext cx="1608047" cy="791847"/>
      </dsp:txXfrm>
    </dsp:sp>
    <dsp:sp modelId="{4FB1A9D3-73A5-4EC3-BDC9-8676827612A9}">
      <dsp:nvSpPr>
        <dsp:cNvPr id="0" name=""/>
        <dsp:cNvSpPr/>
      </dsp:nvSpPr>
      <dsp:spPr>
        <a:xfrm>
          <a:off x="9718997" y="3495919"/>
          <a:ext cx="2055235" cy="780349"/>
        </a:xfrm>
        <a:prstGeom prst="rect">
          <a:avLst/>
        </a:prstGeom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FOA 2970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(Projects: $5M-$100M)</a:t>
          </a:r>
          <a:br>
            <a:rPr lang="en-US" sz="1100" b="1" i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1100" b="1" i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$300M</a:t>
          </a:r>
        </a:p>
      </dsp:txBody>
      <dsp:txXfrm>
        <a:off x="9718997" y="3495919"/>
        <a:ext cx="2055235" cy="780349"/>
      </dsp:txXfrm>
    </dsp:sp>
    <dsp:sp modelId="{E6623619-7464-419C-A0BD-3CFF55121CCD}">
      <dsp:nvSpPr>
        <dsp:cNvPr id="0" name=""/>
        <dsp:cNvSpPr/>
      </dsp:nvSpPr>
      <dsp:spPr>
        <a:xfrm>
          <a:off x="9718997" y="4505797"/>
          <a:ext cx="2050863" cy="721841"/>
        </a:xfrm>
        <a:prstGeom prst="rect">
          <a:avLst/>
        </a:prstGeom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Grant 3045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(Projects: $500k-$5M)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$50M</a:t>
          </a:r>
        </a:p>
      </dsp:txBody>
      <dsp:txXfrm>
        <a:off x="9718997" y="4505797"/>
        <a:ext cx="2050863" cy="721841"/>
      </dsp:txXfrm>
    </dsp:sp>
    <dsp:sp modelId="{AC21CE9C-376F-4C01-8B23-966653EA2FD2}">
      <dsp:nvSpPr>
        <dsp:cNvPr id="0" name=""/>
        <dsp:cNvSpPr/>
      </dsp:nvSpPr>
      <dsp:spPr>
        <a:xfrm>
          <a:off x="9718997" y="5457167"/>
          <a:ext cx="1995874" cy="546497"/>
        </a:xfrm>
        <a:prstGeom prst="rect">
          <a:avLst/>
        </a:prstGeom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Prize Competition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$15M</a:t>
          </a:r>
        </a:p>
      </dsp:txBody>
      <dsp:txXfrm>
        <a:off x="9718997" y="5457167"/>
        <a:ext cx="1995874" cy="5464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004B93-9879-4BB7-8C2E-F9067951893F}">
      <dsp:nvSpPr>
        <dsp:cNvPr id="0" name=""/>
        <dsp:cNvSpPr/>
      </dsp:nvSpPr>
      <dsp:spPr>
        <a:xfrm>
          <a:off x="4965023" y="1366089"/>
          <a:ext cx="110537" cy="484260"/>
        </a:xfrm>
        <a:custGeom>
          <a:avLst/>
          <a:gdLst/>
          <a:ahLst/>
          <a:cxnLst/>
          <a:rect l="0" t="0" r="0" b="0"/>
          <a:pathLst>
            <a:path>
              <a:moveTo>
                <a:pt x="110537" y="0"/>
              </a:moveTo>
              <a:lnTo>
                <a:pt x="110537" y="484260"/>
              </a:lnTo>
              <a:lnTo>
                <a:pt x="0" y="484260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144AD4-9ABA-4470-A61E-782EAE24BB7A}">
      <dsp:nvSpPr>
        <dsp:cNvPr id="0" name=""/>
        <dsp:cNvSpPr/>
      </dsp:nvSpPr>
      <dsp:spPr>
        <a:xfrm>
          <a:off x="5093430" y="2860980"/>
          <a:ext cx="841995" cy="19791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9151"/>
              </a:lnTo>
              <a:lnTo>
                <a:pt x="841995" y="1979151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FDCD4F-0489-4F34-8FA1-0F1F4AE0AB51}">
      <dsp:nvSpPr>
        <dsp:cNvPr id="0" name=""/>
        <dsp:cNvSpPr/>
      </dsp:nvSpPr>
      <dsp:spPr>
        <a:xfrm>
          <a:off x="5093430" y="2860980"/>
          <a:ext cx="841995" cy="12317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1706"/>
              </a:lnTo>
              <a:lnTo>
                <a:pt x="841995" y="1231706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0CCC2F-BECA-4F3E-99D3-13FAB332B48B}">
      <dsp:nvSpPr>
        <dsp:cNvPr id="0" name=""/>
        <dsp:cNvSpPr/>
      </dsp:nvSpPr>
      <dsp:spPr>
        <a:xfrm>
          <a:off x="5093430" y="2860980"/>
          <a:ext cx="841995" cy="4842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4260"/>
              </a:lnTo>
              <a:lnTo>
                <a:pt x="841995" y="484260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7C3F38-5CC3-4A3B-B9AE-15703D0B6B38}">
      <dsp:nvSpPr>
        <dsp:cNvPr id="0" name=""/>
        <dsp:cNvSpPr/>
      </dsp:nvSpPr>
      <dsp:spPr>
        <a:xfrm>
          <a:off x="5075561" y="1366089"/>
          <a:ext cx="2263191" cy="9685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7983"/>
              </a:lnTo>
              <a:lnTo>
                <a:pt x="2263191" y="857983"/>
              </a:lnTo>
              <a:lnTo>
                <a:pt x="2263191" y="968521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8F738F-955E-4F41-B35A-59B54C4B0743}">
      <dsp:nvSpPr>
        <dsp:cNvPr id="0" name=""/>
        <dsp:cNvSpPr/>
      </dsp:nvSpPr>
      <dsp:spPr>
        <a:xfrm>
          <a:off x="3322506" y="1366089"/>
          <a:ext cx="1753054" cy="968521"/>
        </a:xfrm>
        <a:custGeom>
          <a:avLst/>
          <a:gdLst/>
          <a:ahLst/>
          <a:cxnLst/>
          <a:rect l="0" t="0" r="0" b="0"/>
          <a:pathLst>
            <a:path>
              <a:moveTo>
                <a:pt x="1753054" y="0"/>
              </a:moveTo>
              <a:lnTo>
                <a:pt x="1753054" y="857983"/>
              </a:lnTo>
              <a:lnTo>
                <a:pt x="0" y="857983"/>
              </a:lnTo>
              <a:lnTo>
                <a:pt x="0" y="968521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414353-5278-4767-8641-5A03DF26B542}">
      <dsp:nvSpPr>
        <dsp:cNvPr id="0" name=""/>
        <dsp:cNvSpPr/>
      </dsp:nvSpPr>
      <dsp:spPr>
        <a:xfrm>
          <a:off x="216435" y="2860980"/>
          <a:ext cx="316079" cy="12317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1706"/>
              </a:lnTo>
              <a:lnTo>
                <a:pt x="316079" y="1231706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1FFA7D-FF95-4379-B0F4-F674D787F78D}">
      <dsp:nvSpPr>
        <dsp:cNvPr id="0" name=""/>
        <dsp:cNvSpPr/>
      </dsp:nvSpPr>
      <dsp:spPr>
        <a:xfrm>
          <a:off x="216435" y="2860980"/>
          <a:ext cx="316079" cy="4842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4260"/>
              </a:lnTo>
              <a:lnTo>
                <a:pt x="316079" y="484260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03FB02-6E1A-4C1C-8A8E-04FBA2E0EA9C}">
      <dsp:nvSpPr>
        <dsp:cNvPr id="0" name=""/>
        <dsp:cNvSpPr/>
      </dsp:nvSpPr>
      <dsp:spPr>
        <a:xfrm>
          <a:off x="1059314" y="1366089"/>
          <a:ext cx="4016246" cy="968521"/>
        </a:xfrm>
        <a:custGeom>
          <a:avLst/>
          <a:gdLst/>
          <a:ahLst/>
          <a:cxnLst/>
          <a:rect l="0" t="0" r="0" b="0"/>
          <a:pathLst>
            <a:path>
              <a:moveTo>
                <a:pt x="4016246" y="0"/>
              </a:moveTo>
              <a:lnTo>
                <a:pt x="4016246" y="857983"/>
              </a:lnTo>
              <a:lnTo>
                <a:pt x="0" y="857983"/>
              </a:lnTo>
              <a:lnTo>
                <a:pt x="0" y="968521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1122CD-DCB2-401C-8F55-59469C7F35E4}">
      <dsp:nvSpPr>
        <dsp:cNvPr id="0" name=""/>
        <dsp:cNvSpPr/>
      </dsp:nvSpPr>
      <dsp:spPr>
        <a:xfrm>
          <a:off x="905024" y="315349"/>
          <a:ext cx="8341072" cy="1050740"/>
        </a:xfrm>
        <a:prstGeom prst="rect">
          <a:avLst/>
        </a:prstGeom>
        <a:solidFill>
          <a:schemeClr val="accent3">
            <a:alpha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9953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State of Wisconsin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Office of Sustainability and Clean Energy (OSCE)</a:t>
          </a:r>
          <a:br>
            <a:rPr lang="en-US" sz="1600" kern="1200" dirty="0">
              <a:solidFill>
                <a:schemeClr val="tx1"/>
              </a:solidFill>
            </a:rPr>
          </a:br>
          <a:r>
            <a:rPr lang="en-US" sz="1600" kern="1200" dirty="0">
              <a:solidFill>
                <a:schemeClr val="tx1"/>
              </a:solidFill>
            </a:rPr>
            <a:t>Prime Applicant</a:t>
          </a:r>
        </a:p>
      </dsp:txBody>
      <dsp:txXfrm>
        <a:off x="905024" y="315349"/>
        <a:ext cx="8341072" cy="1050740"/>
      </dsp:txXfrm>
    </dsp:sp>
    <dsp:sp modelId="{DCD44E4C-2AB6-4BCA-A880-8B8BEFA1DB57}">
      <dsp:nvSpPr>
        <dsp:cNvPr id="0" name=""/>
        <dsp:cNvSpPr/>
      </dsp:nvSpPr>
      <dsp:spPr>
        <a:xfrm>
          <a:off x="2246328" y="629089"/>
          <a:ext cx="315822" cy="42109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06AD72-78E2-46F1-96B3-766D705130E7}">
      <dsp:nvSpPr>
        <dsp:cNvPr id="0" name=""/>
        <dsp:cNvSpPr/>
      </dsp:nvSpPr>
      <dsp:spPr>
        <a:xfrm>
          <a:off x="5715" y="2334610"/>
          <a:ext cx="2107196" cy="526370"/>
        </a:xfrm>
        <a:prstGeom prst="rect">
          <a:avLst/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9953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Bayfield County</a:t>
          </a:r>
        </a:p>
      </dsp:txBody>
      <dsp:txXfrm>
        <a:off x="5715" y="2334610"/>
        <a:ext cx="2107196" cy="526370"/>
      </dsp:txXfrm>
    </dsp:sp>
    <dsp:sp modelId="{BD87C39A-7FA9-4331-A82C-33108F452963}">
      <dsp:nvSpPr>
        <dsp:cNvPr id="0" name=""/>
        <dsp:cNvSpPr/>
      </dsp:nvSpPr>
      <dsp:spPr>
        <a:xfrm>
          <a:off x="80013" y="2401548"/>
          <a:ext cx="315822" cy="42109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9D6DA7-19D4-43AC-AD48-5C8F9A66EDE0}">
      <dsp:nvSpPr>
        <dsp:cNvPr id="0" name=""/>
        <dsp:cNvSpPr/>
      </dsp:nvSpPr>
      <dsp:spPr>
        <a:xfrm>
          <a:off x="532515" y="3082056"/>
          <a:ext cx="3391761" cy="526370"/>
        </a:xfrm>
        <a:prstGeom prst="rect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9953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Towns and Villages</a:t>
          </a:r>
        </a:p>
      </dsp:txBody>
      <dsp:txXfrm>
        <a:off x="532515" y="3082056"/>
        <a:ext cx="3391761" cy="526370"/>
      </dsp:txXfrm>
    </dsp:sp>
    <dsp:sp modelId="{D5D843F7-ABD9-47EF-AB33-F63C5B130CE1}">
      <dsp:nvSpPr>
        <dsp:cNvPr id="0" name=""/>
        <dsp:cNvSpPr/>
      </dsp:nvSpPr>
      <dsp:spPr>
        <a:xfrm>
          <a:off x="697211" y="3132650"/>
          <a:ext cx="315822" cy="42109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0D468E-14DF-4C50-86AA-84388B3632D5}">
      <dsp:nvSpPr>
        <dsp:cNvPr id="0" name=""/>
        <dsp:cNvSpPr/>
      </dsp:nvSpPr>
      <dsp:spPr>
        <a:xfrm>
          <a:off x="532515" y="3829501"/>
          <a:ext cx="3361305" cy="526370"/>
        </a:xfrm>
        <a:prstGeom prst="rect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9953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solidFill>
                <a:schemeClr val="tx1"/>
              </a:solidFill>
              <a:effectLst/>
            </a:rPr>
            <a:t>muGrid Analytics </a:t>
          </a:r>
          <a:br>
            <a:rPr lang="en-US" sz="1600" b="0" i="0" kern="1200" dirty="0">
              <a:solidFill>
                <a:schemeClr val="tx1"/>
              </a:solidFill>
              <a:effectLst/>
            </a:rPr>
          </a:br>
          <a:r>
            <a:rPr lang="en-US" sz="1600" b="0" i="0" kern="1200" dirty="0">
              <a:solidFill>
                <a:schemeClr val="tx1"/>
              </a:solidFill>
              <a:effectLst/>
            </a:rPr>
            <a:t>(Project Technical Support)</a:t>
          </a:r>
        </a:p>
      </dsp:txBody>
      <dsp:txXfrm>
        <a:off x="532515" y="3829501"/>
        <a:ext cx="3361305" cy="526370"/>
      </dsp:txXfrm>
    </dsp:sp>
    <dsp:sp modelId="{90146109-BB13-49F0-B54C-8EA2C2145748}">
      <dsp:nvSpPr>
        <dsp:cNvPr id="0" name=""/>
        <dsp:cNvSpPr/>
      </dsp:nvSpPr>
      <dsp:spPr>
        <a:xfrm>
          <a:off x="689316" y="3868070"/>
          <a:ext cx="315822" cy="421096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00F8F1-976F-4061-892A-AFA80FA7D594}">
      <dsp:nvSpPr>
        <dsp:cNvPr id="0" name=""/>
        <dsp:cNvSpPr/>
      </dsp:nvSpPr>
      <dsp:spPr>
        <a:xfrm>
          <a:off x="2333988" y="2334610"/>
          <a:ext cx="1977035" cy="526370"/>
        </a:xfrm>
        <a:prstGeom prst="rect">
          <a:avLst/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9953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Red Cliff Band</a:t>
          </a:r>
        </a:p>
      </dsp:txBody>
      <dsp:txXfrm>
        <a:off x="2333988" y="2334610"/>
        <a:ext cx="1977035" cy="526370"/>
      </dsp:txXfrm>
    </dsp:sp>
    <dsp:sp modelId="{2C2C6287-6275-4C3D-A541-7ED84DCEFF90}">
      <dsp:nvSpPr>
        <dsp:cNvPr id="0" name=""/>
        <dsp:cNvSpPr/>
      </dsp:nvSpPr>
      <dsp:spPr>
        <a:xfrm>
          <a:off x="2414053" y="2401548"/>
          <a:ext cx="315822" cy="421096"/>
        </a:xfrm>
        <a:prstGeom prst="rect">
          <a:avLst/>
        </a:prstGeom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778" t="717" r="-309027" b="-9522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2FF3B4-FC24-498A-9B9A-6BA7F611F76A}">
      <dsp:nvSpPr>
        <dsp:cNvPr id="0" name=""/>
        <dsp:cNvSpPr/>
      </dsp:nvSpPr>
      <dsp:spPr>
        <a:xfrm>
          <a:off x="4532099" y="2334610"/>
          <a:ext cx="5613306" cy="526370"/>
        </a:xfrm>
        <a:prstGeom prst="rect">
          <a:avLst/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9953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muGrid Analytics </a:t>
          </a:r>
          <a:br>
            <a:rPr lang="en-US" sz="1600" kern="1200" dirty="0">
              <a:solidFill>
                <a:schemeClr val="tx1"/>
              </a:solidFill>
            </a:rPr>
          </a:br>
          <a:r>
            <a:rPr lang="en-US" sz="1600" kern="1200" dirty="0">
              <a:solidFill>
                <a:schemeClr val="tx1"/>
              </a:solidFill>
            </a:rPr>
            <a:t>(Program Leadership and Community Support)</a:t>
          </a:r>
        </a:p>
      </dsp:txBody>
      <dsp:txXfrm>
        <a:off x="4532099" y="2334610"/>
        <a:ext cx="5613306" cy="526370"/>
      </dsp:txXfrm>
    </dsp:sp>
    <dsp:sp modelId="{5930DE9F-FA65-4E45-89C5-328D58A3485A}">
      <dsp:nvSpPr>
        <dsp:cNvPr id="0" name=""/>
        <dsp:cNvSpPr/>
      </dsp:nvSpPr>
      <dsp:spPr>
        <a:xfrm>
          <a:off x="4900268" y="2382409"/>
          <a:ext cx="315822" cy="421096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6B4D1F-20B7-4637-B5E0-22AA029D2578}">
      <dsp:nvSpPr>
        <dsp:cNvPr id="0" name=""/>
        <dsp:cNvSpPr/>
      </dsp:nvSpPr>
      <dsp:spPr>
        <a:xfrm>
          <a:off x="5935426" y="3082056"/>
          <a:ext cx="3351251" cy="526370"/>
        </a:xfrm>
        <a:prstGeom prst="rect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9953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Cheq Bay Renewables</a:t>
          </a:r>
        </a:p>
      </dsp:txBody>
      <dsp:txXfrm>
        <a:off x="5935426" y="3082056"/>
        <a:ext cx="3351251" cy="526370"/>
      </dsp:txXfrm>
    </dsp:sp>
    <dsp:sp modelId="{DD4CC6D4-58CF-4C33-9611-114569F89ABB}">
      <dsp:nvSpPr>
        <dsp:cNvPr id="0" name=""/>
        <dsp:cNvSpPr/>
      </dsp:nvSpPr>
      <dsp:spPr>
        <a:xfrm>
          <a:off x="5999092" y="3147065"/>
          <a:ext cx="315822" cy="421096"/>
        </a:xfrm>
        <a:prstGeom prst="rect">
          <a:avLst/>
        </a:prstGeom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691" t="-1433" r="-346309" b="143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2B15D6-BEEA-4EE8-8FEB-016EE8583E7E}">
      <dsp:nvSpPr>
        <dsp:cNvPr id="0" name=""/>
        <dsp:cNvSpPr/>
      </dsp:nvSpPr>
      <dsp:spPr>
        <a:xfrm>
          <a:off x="5935426" y="3829501"/>
          <a:ext cx="5732697" cy="526370"/>
        </a:xfrm>
        <a:prstGeom prst="rect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9953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Wisconsin Economic Development Corporation (WEDC)</a:t>
          </a:r>
          <a:br>
            <a:rPr lang="en-US" sz="1600" kern="1200" dirty="0">
              <a:solidFill>
                <a:schemeClr val="tx1"/>
              </a:solidFill>
            </a:rPr>
          </a:br>
          <a:r>
            <a:rPr lang="en-US" sz="1600" kern="1200" dirty="0">
              <a:solidFill>
                <a:schemeClr val="tx1"/>
              </a:solidFill>
            </a:rPr>
            <a:t>Office of Rural Prosperity (ORP)</a:t>
          </a:r>
        </a:p>
      </dsp:txBody>
      <dsp:txXfrm>
        <a:off x="5935426" y="3829501"/>
        <a:ext cx="5732697" cy="526370"/>
      </dsp:txXfrm>
    </dsp:sp>
    <dsp:sp modelId="{17D2D5ED-750E-4389-B39C-EBBF3E055799}">
      <dsp:nvSpPr>
        <dsp:cNvPr id="0" name=""/>
        <dsp:cNvSpPr/>
      </dsp:nvSpPr>
      <dsp:spPr>
        <a:xfrm>
          <a:off x="6014471" y="3882138"/>
          <a:ext cx="315822" cy="421096"/>
        </a:xfrm>
        <a:prstGeom prst="rect">
          <a:avLst/>
        </a:prstGeom>
        <a:blipFill dpi="0"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90" t="10750" r="-307221" b="-531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FB9F49-52FA-4E60-AE3D-1286AA69AF92}">
      <dsp:nvSpPr>
        <dsp:cNvPr id="0" name=""/>
        <dsp:cNvSpPr/>
      </dsp:nvSpPr>
      <dsp:spPr>
        <a:xfrm>
          <a:off x="5935426" y="4576947"/>
          <a:ext cx="3973821" cy="526370"/>
        </a:xfrm>
        <a:prstGeom prst="rect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9953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Slipstream, Inc</a:t>
          </a:r>
        </a:p>
      </dsp:txBody>
      <dsp:txXfrm>
        <a:off x="5935426" y="4576947"/>
        <a:ext cx="3973821" cy="526370"/>
      </dsp:txXfrm>
    </dsp:sp>
    <dsp:sp modelId="{A09920EB-8CC7-47E2-B227-0DDA895A5CF8}">
      <dsp:nvSpPr>
        <dsp:cNvPr id="0" name=""/>
        <dsp:cNvSpPr/>
      </dsp:nvSpPr>
      <dsp:spPr>
        <a:xfrm>
          <a:off x="6013315" y="4625045"/>
          <a:ext cx="315822" cy="421096"/>
        </a:xfrm>
        <a:prstGeom prst="rect">
          <a:avLst/>
        </a:prstGeom>
        <a:blipFill dpi="0" rotWithShape="1"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244" t="717" r="-756" b="-717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33FFA9-4DF7-46EE-AA78-1C2E6E2CBCC8}">
      <dsp:nvSpPr>
        <dsp:cNvPr id="0" name=""/>
        <dsp:cNvSpPr/>
      </dsp:nvSpPr>
      <dsp:spPr>
        <a:xfrm>
          <a:off x="912825" y="1587164"/>
          <a:ext cx="4052197" cy="526370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9953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Public Service Commission (PSC)</a:t>
          </a:r>
        </a:p>
      </dsp:txBody>
      <dsp:txXfrm>
        <a:off x="912825" y="1587164"/>
        <a:ext cx="4052197" cy="526370"/>
      </dsp:txXfrm>
    </dsp:sp>
    <dsp:sp modelId="{20FB7DB9-F459-40C9-BAB8-87F7999BC33E}">
      <dsp:nvSpPr>
        <dsp:cNvPr id="0" name=""/>
        <dsp:cNvSpPr/>
      </dsp:nvSpPr>
      <dsp:spPr>
        <a:xfrm>
          <a:off x="1064409" y="1639801"/>
          <a:ext cx="315822" cy="42109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9000" r="-6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ictureOrgChart+Icon">
  <dgm:title val="Picture Organization Chart"/>
  <dgm:desc val="Use to show hierarchical information or reporting relationships in an organization, with corresponding pictures. The assistant shape and the Org Chart hanging layouts are available with this layout."/>
  <dgm:catLst>
    <dgm:cat type="hierarchy" pri="1050"/>
    <dgm:cat type="officeonline" pri="1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Pict1" styleLbl="alignImgPlace1">
              <dgm:alg type="sp"/>
              <dgm:shape xmlns:r="http://schemas.openxmlformats.org/officeDocument/2006/relationships" type="rect" r:blip="" blipPhldr="1">
                <dgm:adjLst/>
              </dgm:shape>
              <dgm:presOf/>
              <dgm:constrLst/>
              <dgm:ruleLst/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3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7ADCE-1BDB-B54E-AA9B-DF48375DF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0B8142-B51F-BAF3-6015-1457F63043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16B3B-C607-9C1D-146D-0E83714C3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15664-E689-47A7-A45D-8C79274A115B}" type="datetimeFigureOut">
              <a:rPr lang="en-US" smtClean="0"/>
              <a:t>7/18/2023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18CF7-6231-5483-25CF-BF5AD32B5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B340C-EA63-2961-1780-6DC1ACBAF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97F3C-5734-44F0-AEAB-D32FA07426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736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F03CE-8FA1-8EE9-91E9-EED2BF8EB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F1A159-E66C-A9C8-344D-96E06B9A82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FFA04-EA92-ECD1-6776-935EA3EFC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15664-E689-47A7-A45D-8C79274A115B}" type="datetimeFigureOut">
              <a:rPr lang="en-US" smtClean="0"/>
              <a:t>7/18/2023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34570-4787-3A41-2C63-72D765FD9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D04CC-A47F-CC47-E3B5-E582D7B2C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97F3C-5734-44F0-AEAB-D32FA07426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972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BCA41D-6B37-B037-9B78-73F6BC7154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C3488F-99FD-3E08-57B8-92A1860DE3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F41F5-1A3E-BD2E-A7D7-031671232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15664-E689-47A7-A45D-8C79274A115B}" type="datetimeFigureOut">
              <a:rPr lang="en-US" smtClean="0"/>
              <a:t>7/18/2023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0242F-E8AA-6A94-15C8-734F910DF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84DCE-EE01-D2F3-5C7C-06A858610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97F3C-5734-44F0-AEAB-D32FA07426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756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8"/>
          <p:cNvSpPr txBox="1">
            <a:spLocks noGrp="1"/>
          </p:cNvSpPr>
          <p:nvPr>
            <p:ph type="title"/>
          </p:nvPr>
        </p:nvSpPr>
        <p:spPr>
          <a:xfrm>
            <a:off x="4389120" y="2395728"/>
            <a:ext cx="7013448" cy="1627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Arial"/>
              <a:buNone/>
              <a:defRPr sz="3300"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8"/>
          <p:cNvSpPr txBox="1">
            <a:spLocks noGrp="1"/>
          </p:cNvSpPr>
          <p:nvPr>
            <p:ph type="body" idx="1"/>
          </p:nvPr>
        </p:nvSpPr>
        <p:spPr>
          <a:xfrm>
            <a:off x="3611880" y="1984248"/>
            <a:ext cx="768096" cy="1627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5485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0000"/>
              <a:buNone/>
              <a:defRPr sz="10000" b="1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48"/>
          <p:cNvSpPr txBox="1">
            <a:spLocks noGrp="1"/>
          </p:cNvSpPr>
          <p:nvPr>
            <p:ph type="body" idx="2"/>
          </p:nvPr>
        </p:nvSpPr>
        <p:spPr>
          <a:xfrm>
            <a:off x="4389120" y="4308475"/>
            <a:ext cx="3932238" cy="588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48"/>
          <p:cNvSpPr txBox="1">
            <a:spLocks noGrp="1"/>
          </p:cNvSpPr>
          <p:nvPr>
            <p:ph type="body" idx="3"/>
          </p:nvPr>
        </p:nvSpPr>
        <p:spPr>
          <a:xfrm>
            <a:off x="9500616" y="3209544"/>
            <a:ext cx="768096" cy="1627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5485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0000"/>
              <a:buNone/>
              <a:defRPr sz="10000" b="1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48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8109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able">
  <p:cSld name="Title and Table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2"/>
          <p:cNvSpPr txBox="1"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52"/>
          <p:cNvSpPr txBox="1">
            <a:spLocks noGrp="1"/>
          </p:cNvSpPr>
          <p:nvPr>
            <p:ph type="body" idx="1"/>
          </p:nvPr>
        </p:nvSpPr>
        <p:spPr>
          <a:xfrm>
            <a:off x="755904" y="2825496"/>
            <a:ext cx="10680192" cy="283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 sz="1800"/>
            </a:lvl1pPr>
            <a:lvl2pPr marL="914400" lvl="1" indent="-330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•"/>
              <a:defRPr sz="1600"/>
            </a:lvl2pPr>
            <a:lvl3pPr marL="1371600" lvl="2" indent="-3175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•"/>
              <a:defRPr sz="1400"/>
            </a:lvl3pPr>
            <a:lvl4pPr marL="1828800" lvl="3" indent="-30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52"/>
          <p:cNvSpPr txBox="1">
            <a:spLocks noGrp="1"/>
          </p:cNvSpPr>
          <p:nvPr>
            <p:ph type="ftr" idx="11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2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6164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8322-5E5B-CF9C-3D29-2457774A8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78AB-2F5F-A960-D8D9-5043A440B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D82BD-4281-AECA-20DE-733776F03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15664-E689-47A7-A45D-8C79274A115B}" type="datetimeFigureOut">
              <a:rPr lang="en-US" smtClean="0"/>
              <a:t>7/18/2023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2F44D-D01F-ADC8-7D67-E30D172CE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5881D-5713-8DD5-67C3-9523EB561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97F3C-5734-44F0-AEAB-D32FA07426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502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D8E2F-AF7E-5923-BC77-31E165A5E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480C4-1194-5917-B17A-35B3F21F1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CE45E-A877-4F69-11FA-A2ED49711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15664-E689-47A7-A45D-8C79274A115B}" type="datetimeFigureOut">
              <a:rPr lang="en-US" smtClean="0"/>
              <a:t>7/18/2023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A5A2A-7F22-E9F0-F816-3A851D98D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8DAB1-DBA9-F92A-015F-B7D18FE65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97F3C-5734-44F0-AEAB-D32FA07426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409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F2EF9-7B55-01E8-AAF7-CA5E02574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4D55F-CB9F-4D1B-5A4B-2FC4F593A1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4FA459-E766-F85C-71CB-5E37AC759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070745-28D9-3E7D-E1D1-AA7DFC2CB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15664-E689-47A7-A45D-8C79274A115B}" type="datetimeFigureOut">
              <a:rPr lang="en-US" smtClean="0"/>
              <a:t>7/18/2023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691132-2D24-24A6-8C76-86FB95527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E94BC0-4104-9F3A-8627-AB456AEF9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97F3C-5734-44F0-AEAB-D32FA07426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153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D92BF-0CD6-BE1C-FEBD-E461707F4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16B0DF-F3BE-3D3B-6209-ECB30D5B3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1DBAB-0395-4A1B-4140-CAA0E0E2C9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608D94-1EFD-CAFD-0351-E88AC49BD2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BC0955-FBE1-6F4D-548D-6ACE05E697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9CF209-4A61-E84C-6475-0F29B8FD4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15664-E689-47A7-A45D-8C79274A115B}" type="datetimeFigureOut">
              <a:rPr lang="en-US" smtClean="0"/>
              <a:t>7/18/2023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898484-545B-EAEE-6830-85735CF2B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E30A1F-194F-97A6-17E9-BB1C4ACF2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97F3C-5734-44F0-AEAB-D32FA07426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47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68227-A775-4E6B-0BA1-369CA9D4E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BB1A8B-A4D2-D7A8-A5BB-1A1787114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15664-E689-47A7-A45D-8C79274A115B}" type="datetimeFigureOut">
              <a:rPr lang="en-US" smtClean="0"/>
              <a:t>7/18/2023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4E9E7E-687B-4DD0-8F4E-241F9E03E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84FF5C-AA40-7526-C473-C3228657B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97F3C-5734-44F0-AEAB-D32FA07426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500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97E23C-EFAF-CB63-A38C-188C4178E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15664-E689-47A7-A45D-8C79274A115B}" type="datetimeFigureOut">
              <a:rPr lang="en-US" smtClean="0"/>
              <a:t>7/18/2023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DAEB1F-0B9E-4C2C-709B-A0B9C51A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94A4B9-09AA-3117-F4A3-EC31B22AE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97F3C-5734-44F0-AEAB-D32FA07426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38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9B33E-28BB-E3C3-D95B-85EBDEED9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F6C24-2DC2-4DAC-6C7C-13DB1D17E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2CAFB8-E4F7-E226-FB8D-25EBA847D9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8BC637-765C-9AD3-6ED2-5CB0F1D7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15664-E689-47A7-A45D-8C79274A115B}" type="datetimeFigureOut">
              <a:rPr lang="en-US" smtClean="0"/>
              <a:t>7/18/2023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DBE6B-8EB8-BF27-F026-9BD7F29B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09343-EC28-BE40-BF4E-E930AC1EA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97F3C-5734-44F0-AEAB-D32FA07426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64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6E016-E916-FCAE-8250-5C4C2A799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1ED565-CEEB-5BF2-AF77-3AE048F23F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82F415-76BF-049F-91F5-75CB2AEDD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3AA25-8677-CF71-666C-D1BEFBB3F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15664-E689-47A7-A45D-8C79274A115B}" type="datetimeFigureOut">
              <a:rPr lang="en-US" smtClean="0"/>
              <a:t>7/18/2023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0B262-D4AB-14E8-ED99-A3B48FE35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18006-50B1-04A0-8E32-7B59F9DC5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97F3C-5734-44F0-AEAB-D32FA07426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967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BFC259-AB83-C825-F891-E2AB1D732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6FFCF-5167-B609-A9C4-31610E564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49993-AD13-BDB4-EBA1-55787DD1F9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15664-E689-47A7-A45D-8C79274A115B}" type="datetimeFigureOut">
              <a:rPr lang="en-US" smtClean="0"/>
              <a:t>7/18/2023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A13E1-66B9-8045-0B74-65B1634B82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5D79D-99A8-5F88-979F-455648EB33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97F3C-5734-44F0-AEAB-D32FA07426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930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billebailey2@gmail.com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cheqbayrenewables.org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isconsindot.gov/Pages/projects/multimodal/electrification.aspx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eqbayrenewables.org/uploads/1/0/9/8/109801585/project_narrative_final_mergedv8.pdf" TargetMode="External"/><Relationship Id="rId2" Type="http://schemas.openxmlformats.org/officeDocument/2006/relationships/hyperlink" Target="https://www.fhwa.dot.gov/environment/cfi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110EEA-22E7-0D12-1DFB-EDC2D95CE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24D6C5-1CC3-16C3-DF82-3860F6AA8345}"/>
              </a:ext>
            </a:extLst>
          </p:cNvPr>
          <p:cNvSpPr txBox="1"/>
          <p:nvPr/>
        </p:nvSpPr>
        <p:spPr>
          <a:xfrm>
            <a:off x="382753" y="397933"/>
            <a:ext cx="55608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Preparing for Funding Applications – Part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AE3CC3-BCE2-980C-2F8D-4D19383646A0}"/>
              </a:ext>
            </a:extLst>
          </p:cNvPr>
          <p:cNvSpPr txBox="1"/>
          <p:nvPr/>
        </p:nvSpPr>
        <p:spPr>
          <a:xfrm>
            <a:off x="382753" y="2466438"/>
            <a:ext cx="5281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Ashland County Charges Ahead</a:t>
            </a:r>
          </a:p>
          <a:p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Cheq Bay Renewables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097E82-23AA-F3A1-8714-21F1B3ADB530}"/>
              </a:ext>
            </a:extLst>
          </p:cNvPr>
          <p:cNvSpPr txBox="1"/>
          <p:nvPr/>
        </p:nvSpPr>
        <p:spPr>
          <a:xfrm>
            <a:off x="9728199" y="6383867"/>
            <a:ext cx="2353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Clam Lake DCFC</a:t>
            </a:r>
          </a:p>
        </p:txBody>
      </p:sp>
      <p:pic>
        <p:nvPicPr>
          <p:cNvPr id="2" name="Picture Placeholder 9">
            <a:extLst>
              <a:ext uri="{FF2B5EF4-FFF2-40B4-BE49-F238E27FC236}">
                <a16:creationId xmlns:a16="http://schemas.microsoft.com/office/drawing/2014/main" id="{0095095B-DAB5-D816-9803-6375D04BB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0" b="2910"/>
          <a:stretch/>
        </p:blipFill>
        <p:spPr>
          <a:xfrm>
            <a:off x="716838" y="4071803"/>
            <a:ext cx="4892676" cy="223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05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E39317BC-5D5C-1A1C-2EA8-9388B646A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0"/>
          <a:stretch/>
        </p:blipFill>
        <p:spPr bwMode="auto">
          <a:xfrm>
            <a:off x="1348740" y="114299"/>
            <a:ext cx="9079184" cy="576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B4343E-CFED-C1A0-2DEF-4F81386CFDE8}"/>
              </a:ext>
            </a:extLst>
          </p:cNvPr>
          <p:cNvSpPr txBox="1"/>
          <p:nvPr/>
        </p:nvSpPr>
        <p:spPr>
          <a:xfrm>
            <a:off x="1514475" y="5875019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Subaru Solterra Touring</a:t>
            </a:r>
          </a:p>
        </p:txBody>
      </p:sp>
    </p:spTree>
    <p:extLst>
      <p:ext uri="{BB962C8B-B14F-4D97-AF65-F5344CB8AC3E}">
        <p14:creationId xmlns:p14="http://schemas.microsoft.com/office/powerpoint/2010/main" val="2526644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6B118C85-36FD-B3EA-5D73-8909DFD51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6" b="11712"/>
          <a:stretch/>
        </p:blipFill>
        <p:spPr bwMode="auto">
          <a:xfrm>
            <a:off x="846105" y="314325"/>
            <a:ext cx="10633140" cy="545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6301F8-483B-2562-FFDA-FDDF267CF80D}"/>
              </a:ext>
            </a:extLst>
          </p:cNvPr>
          <p:cNvSpPr txBox="1"/>
          <p:nvPr/>
        </p:nvSpPr>
        <p:spPr>
          <a:xfrm>
            <a:off x="1076325" y="5848350"/>
            <a:ext cx="29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Subaru Solterra Limited</a:t>
            </a:r>
          </a:p>
        </p:txBody>
      </p:sp>
    </p:spTree>
    <p:extLst>
      <p:ext uri="{BB962C8B-B14F-4D97-AF65-F5344CB8AC3E}">
        <p14:creationId xmlns:p14="http://schemas.microsoft.com/office/powerpoint/2010/main" val="2166271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F3E717-205F-582C-A55D-4C72E1F35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1225" y="342900"/>
            <a:ext cx="8105775" cy="533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98D27A-6E99-8197-9FA7-78BA48ACA066}"/>
              </a:ext>
            </a:extLst>
          </p:cNvPr>
          <p:cNvSpPr txBox="1"/>
          <p:nvPr/>
        </p:nvSpPr>
        <p:spPr>
          <a:xfrm>
            <a:off x="2181225" y="59436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Toyota Bz4x  </a:t>
            </a:r>
          </a:p>
        </p:txBody>
      </p:sp>
    </p:spTree>
    <p:extLst>
      <p:ext uri="{BB962C8B-B14F-4D97-AF65-F5344CB8AC3E}">
        <p14:creationId xmlns:p14="http://schemas.microsoft.com/office/powerpoint/2010/main" val="4072955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5EE41-F61E-DF87-8908-5C6350790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Three New EV’s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4BADE2E-6DF9-8DE2-A931-DC7E78FFB3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2315744"/>
              </p:ext>
            </p:extLst>
          </p:nvPr>
        </p:nvGraphicFramePr>
        <p:xfrm>
          <a:off x="838200" y="1825625"/>
          <a:ext cx="10515600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4801">
                  <a:extLst>
                    <a:ext uri="{9D8B030D-6E8A-4147-A177-3AD203B41FA5}">
                      <a16:colId xmlns:a16="http://schemas.microsoft.com/office/drawing/2014/main" val="4101215341"/>
                    </a:ext>
                  </a:extLst>
                </a:gridCol>
                <a:gridCol w="995795">
                  <a:extLst>
                    <a:ext uri="{9D8B030D-6E8A-4147-A177-3AD203B41FA5}">
                      <a16:colId xmlns:a16="http://schemas.microsoft.com/office/drawing/2014/main" val="108995371"/>
                    </a:ext>
                  </a:extLst>
                </a:gridCol>
                <a:gridCol w="1543483">
                  <a:extLst>
                    <a:ext uri="{9D8B030D-6E8A-4147-A177-3AD203B41FA5}">
                      <a16:colId xmlns:a16="http://schemas.microsoft.com/office/drawing/2014/main" val="1167163804"/>
                    </a:ext>
                  </a:extLst>
                </a:gridCol>
                <a:gridCol w="1543483">
                  <a:extLst>
                    <a:ext uri="{9D8B030D-6E8A-4147-A177-3AD203B41FA5}">
                      <a16:colId xmlns:a16="http://schemas.microsoft.com/office/drawing/2014/main" val="4192721014"/>
                    </a:ext>
                  </a:extLst>
                </a:gridCol>
                <a:gridCol w="1792432">
                  <a:extLst>
                    <a:ext uri="{9D8B030D-6E8A-4147-A177-3AD203B41FA5}">
                      <a16:colId xmlns:a16="http://schemas.microsoft.com/office/drawing/2014/main" val="1117535990"/>
                    </a:ext>
                  </a:extLst>
                </a:gridCol>
                <a:gridCol w="1435606">
                  <a:extLst>
                    <a:ext uri="{9D8B030D-6E8A-4147-A177-3AD203B41FA5}">
                      <a16:colId xmlns:a16="http://schemas.microsoft.com/office/drawing/2014/main" val="35132176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Vehicle</a:t>
                      </a:r>
                    </a:p>
                  </a:txBody>
                  <a:tcPr marL="95596" marR="95596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Range</a:t>
                      </a:r>
                    </a:p>
                  </a:txBody>
                  <a:tcPr marL="95596" marR="95596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Battery kWh</a:t>
                      </a:r>
                    </a:p>
                  </a:txBody>
                  <a:tcPr marL="95596" marR="95596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Starting Price</a:t>
                      </a:r>
                    </a:p>
                  </a:txBody>
                  <a:tcPr marL="95596" marR="95596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Charging Capacity L2/L3</a:t>
                      </a:r>
                    </a:p>
                  </a:txBody>
                  <a:tcPr marL="95596" marR="95596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Ground Clearance</a:t>
                      </a:r>
                    </a:p>
                  </a:txBody>
                  <a:tcPr marL="95596" marR="95596"/>
                </a:tc>
                <a:extLst>
                  <a:ext uri="{0D108BD9-81ED-4DB2-BD59-A6C34878D82A}">
                    <a16:rowId xmlns:a16="http://schemas.microsoft.com/office/drawing/2014/main" val="457989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Mustang Mach-E AWD Premium Standard Range</a:t>
                      </a:r>
                    </a:p>
                  </a:txBody>
                  <a:tcPr marL="95596" marR="95596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226</a:t>
                      </a:r>
                    </a:p>
                  </a:txBody>
                  <a:tcPr marL="95596" marR="95596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72</a:t>
                      </a:r>
                    </a:p>
                  </a:txBody>
                  <a:tcPr marL="95596" marR="95596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$50,000</a:t>
                      </a:r>
                    </a:p>
                  </a:txBody>
                  <a:tcPr marL="95596" marR="95596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10.5kW/115kW</a:t>
                      </a:r>
                    </a:p>
                  </a:txBody>
                  <a:tcPr marL="95596" marR="95596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5.8 inches</a:t>
                      </a:r>
                    </a:p>
                  </a:txBody>
                  <a:tcPr marL="95596" marR="95596"/>
                </a:tc>
                <a:extLst>
                  <a:ext uri="{0D108BD9-81ED-4DB2-BD59-A6C34878D82A}">
                    <a16:rowId xmlns:a16="http://schemas.microsoft.com/office/drawing/2014/main" val="903361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Subaru Solterra AWD Limited</a:t>
                      </a:r>
                    </a:p>
                  </a:txBody>
                  <a:tcPr marL="95596" marR="95596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222</a:t>
                      </a:r>
                    </a:p>
                  </a:txBody>
                  <a:tcPr marL="95596" marR="95596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72.8</a:t>
                      </a:r>
                    </a:p>
                  </a:txBody>
                  <a:tcPr marL="95596" marR="95596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$48,500</a:t>
                      </a:r>
                    </a:p>
                  </a:txBody>
                  <a:tcPr marL="95596" marR="95596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6.6kW/100kW</a:t>
                      </a:r>
                    </a:p>
                  </a:txBody>
                  <a:tcPr marL="95596" marR="95596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8.3 inches</a:t>
                      </a:r>
                    </a:p>
                  </a:txBody>
                  <a:tcPr marL="95596" marR="95596"/>
                </a:tc>
                <a:extLst>
                  <a:ext uri="{0D108BD9-81ED-4DB2-BD59-A6C34878D82A}">
                    <a16:rowId xmlns:a16="http://schemas.microsoft.com/office/drawing/2014/main" val="2867516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Toyota Bz4x AWD Limited</a:t>
                      </a:r>
                    </a:p>
                  </a:txBody>
                  <a:tcPr marL="95596" marR="95596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222</a:t>
                      </a:r>
                    </a:p>
                  </a:txBody>
                  <a:tcPr marL="95596" marR="95596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72.8</a:t>
                      </a:r>
                    </a:p>
                  </a:txBody>
                  <a:tcPr marL="95596" marR="95596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$48,800</a:t>
                      </a:r>
                    </a:p>
                  </a:txBody>
                  <a:tcPr marL="95596" marR="95596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6.6kW/100kW</a:t>
                      </a:r>
                    </a:p>
                  </a:txBody>
                  <a:tcPr marL="95596" marR="95596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8.1 inches</a:t>
                      </a:r>
                    </a:p>
                  </a:txBody>
                  <a:tcPr marL="95596" marR="95596"/>
                </a:tc>
                <a:extLst>
                  <a:ext uri="{0D108BD9-81ED-4DB2-BD59-A6C34878D82A}">
                    <a16:rowId xmlns:a16="http://schemas.microsoft.com/office/drawing/2014/main" val="630706686"/>
                  </a:ext>
                </a:extLst>
              </a:tr>
            </a:tbl>
          </a:graphicData>
        </a:graphic>
      </p:graphicFrame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8AF5238D-9310-4832-9027-5C55748F2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0" b="2910"/>
          <a:stretch/>
        </p:blipFill>
        <p:spPr>
          <a:xfrm>
            <a:off x="696880" y="4483094"/>
            <a:ext cx="3744492" cy="170912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D456125-02D8-1D55-1AE4-3A85767120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6" b="11712"/>
          <a:stretch/>
        </p:blipFill>
        <p:spPr bwMode="auto">
          <a:xfrm>
            <a:off x="4793017" y="4344086"/>
            <a:ext cx="3359021" cy="172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59DBB5-7015-5BFD-87AD-983E816444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74145" y="4344086"/>
            <a:ext cx="2617934" cy="172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87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1CEE7-0429-6A3A-6778-608415DB8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 4 - Home L2 Charger Options</a:t>
            </a:r>
            <a:br>
              <a:rPr lang="en-US" dirty="0"/>
            </a:br>
            <a:r>
              <a:rPr lang="en-US" sz="3600" dirty="0"/>
              <a:t>Xcel Program Chargers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E4EBE3-030F-3F41-C6D4-8092B6E82D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29" y="1658712"/>
            <a:ext cx="8390671" cy="3876321"/>
          </a:xfrm>
        </p:spPr>
      </p:pic>
    </p:spTree>
    <p:extLst>
      <p:ext uri="{BB962C8B-B14F-4D97-AF65-F5344CB8AC3E}">
        <p14:creationId xmlns:p14="http://schemas.microsoft.com/office/powerpoint/2010/main" val="1798280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5EC78F-87AA-907A-20D3-5871517C1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44" y="890233"/>
            <a:ext cx="11364911" cy="50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07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CA2DB1-1A08-CF97-3708-6C1D61A10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39" y="799733"/>
            <a:ext cx="11079121" cy="525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55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75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F7653-1541-87E7-BDA5-B05625F91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483" y="4868481"/>
            <a:ext cx="7484012" cy="1627632"/>
          </a:xfrm>
        </p:spPr>
        <p:txBody>
          <a:bodyPr/>
          <a:lstStyle/>
          <a:p>
            <a:r>
              <a:rPr lang="en-US" sz="2400" dirty="0"/>
              <a:t>US Department of Energy (DOE)</a:t>
            </a:r>
            <a:br>
              <a:rPr lang="en-US" sz="2400" dirty="0"/>
            </a:br>
            <a:r>
              <a:rPr lang="en-US" sz="2400" dirty="0"/>
              <a:t>Office of Clean Energy Demonstrations (OCED)</a:t>
            </a:r>
            <a:br>
              <a:rPr lang="en-US" sz="2400" dirty="0"/>
            </a:br>
            <a:r>
              <a:rPr lang="en-US" sz="2400" dirty="0"/>
              <a:t>Funding Opportunity Announcement (FOA)</a:t>
            </a:r>
            <a:br>
              <a:rPr lang="en-US" sz="2400" dirty="0"/>
            </a:br>
            <a:r>
              <a:rPr lang="en-US" sz="2400" dirty="0"/>
              <a:t>DE-FOA-0002970 </a:t>
            </a:r>
            <a:br>
              <a:rPr lang="en-US" sz="2400" dirty="0"/>
            </a:br>
            <a:r>
              <a:rPr lang="en-US" sz="2400" dirty="0"/>
              <a:t>Energy Improvement in Rural or Remote Areas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59EA358-6109-D891-22DF-EB7AF17444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2567955"/>
              </p:ext>
            </p:extLst>
          </p:nvPr>
        </p:nvGraphicFramePr>
        <p:xfrm>
          <a:off x="132496" y="707872"/>
          <a:ext cx="11781337" cy="6150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Google Shape;242;p2">
            <a:extLst>
              <a:ext uri="{FF2B5EF4-FFF2-40B4-BE49-F238E27FC236}">
                <a16:creationId xmlns:a16="http://schemas.microsoft.com/office/drawing/2014/main" id="{E756EB38-DCE6-C26E-D399-52E9164702F1}"/>
              </a:ext>
            </a:extLst>
          </p:cNvPr>
          <p:cNvSpPr txBox="1">
            <a:spLocks/>
          </p:cNvSpPr>
          <p:nvPr/>
        </p:nvSpPr>
        <p:spPr>
          <a:xfrm>
            <a:off x="933062" y="62144"/>
            <a:ext cx="9977594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  <a:buFont typeface="Arial Black"/>
              <a:buNone/>
            </a:pPr>
            <a:r>
              <a:rPr lang="en-US" sz="4400" dirty="0">
                <a:latin typeface="Arial Black"/>
                <a:ea typeface="Arial Black"/>
                <a:cs typeface="Arial Black"/>
                <a:sym typeface="Arial Black"/>
              </a:rPr>
              <a:t>Topic 5 - DOE ERA Program </a:t>
            </a:r>
          </a:p>
        </p:txBody>
      </p:sp>
    </p:spTree>
    <p:extLst>
      <p:ext uri="{BB962C8B-B14F-4D97-AF65-F5344CB8AC3E}">
        <p14:creationId xmlns:p14="http://schemas.microsoft.com/office/powerpoint/2010/main" val="3992334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5242A-6ED0-BAB9-8FC6-151B09AB8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2"/>
                </a:solidFill>
              </a:rPr>
              <a:t>DOE Office of Clean Energy Demonstrations (OCED)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05D7E-1555-825B-6971-BB86DA0DF1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DOE Energy Improvements in Rural or Remote Areas (ERA)</a:t>
            </a:r>
          </a:p>
          <a:p>
            <a:pPr lvl="1"/>
            <a:r>
              <a:rPr lang="en-US" sz="2200" dirty="0"/>
              <a:t>FOA 2970 – 23 microgrids in Bayfield County</a:t>
            </a:r>
          </a:p>
          <a:p>
            <a:pPr lvl="2"/>
            <a:r>
              <a:rPr lang="en-US" sz="2000" dirty="0"/>
              <a:t>Many have Level-2 chargers included</a:t>
            </a:r>
          </a:p>
          <a:p>
            <a:pPr lvl="2"/>
            <a:r>
              <a:rPr lang="en-US" sz="2000" dirty="0"/>
              <a:t>4 F150 Ford Lightning pickup trucks included</a:t>
            </a:r>
          </a:p>
          <a:p>
            <a:pPr lvl="1"/>
            <a:endParaRPr lang="en-US" sz="2400" dirty="0"/>
          </a:p>
          <a:p>
            <a:pPr lvl="1"/>
            <a:r>
              <a:rPr lang="en-US" sz="2200" dirty="0"/>
              <a:t>FOA 3034 – Madeline Island</a:t>
            </a:r>
          </a:p>
          <a:p>
            <a:pPr lvl="2"/>
            <a:r>
              <a:rPr lang="en-US" sz="2000" dirty="0"/>
              <a:t>2 microgrids</a:t>
            </a:r>
          </a:p>
          <a:p>
            <a:pPr lvl="2"/>
            <a:r>
              <a:rPr lang="en-US" sz="2000" dirty="0"/>
              <a:t>Level-2 chargers included</a:t>
            </a:r>
            <a:endParaRPr lang="en-US" sz="2400" dirty="0"/>
          </a:p>
          <a:p>
            <a:r>
              <a:rPr lang="en-US" sz="2400" dirty="0"/>
              <a:t>Long Duration Energy Storage</a:t>
            </a:r>
            <a:r>
              <a:rPr lang="en-US" sz="2600" dirty="0"/>
              <a:t> </a:t>
            </a:r>
            <a:r>
              <a:rPr lang="en-US" sz="2400" dirty="0"/>
              <a:t>– Madeline Island</a:t>
            </a:r>
          </a:p>
        </p:txBody>
      </p:sp>
    </p:spTree>
    <p:extLst>
      <p:ext uri="{BB962C8B-B14F-4D97-AF65-F5344CB8AC3E}">
        <p14:creationId xmlns:p14="http://schemas.microsoft.com/office/powerpoint/2010/main" val="2781697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75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3FEA0-C905-1B83-7A29-8186FCA65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76" y="347472"/>
            <a:ext cx="10671048" cy="768096"/>
          </a:xfrm>
        </p:spPr>
        <p:txBody>
          <a:bodyPr/>
          <a:lstStyle/>
          <a:p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Resilience and Prosperity in Rural Northern Wisconsin 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dirty="0"/>
              <a:t>Project Partners – FOA 2970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69DFC18-D46C-2CBB-B7D0-5DA3F8EE6A85}"/>
              </a:ext>
            </a:extLst>
          </p:cNvPr>
          <p:cNvGraphicFramePr/>
          <p:nvPr/>
        </p:nvGraphicFramePr>
        <p:xfrm>
          <a:off x="259080" y="1467506"/>
          <a:ext cx="1167384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18232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6C312-E528-B95E-68F6-B164AC1D4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– Format is Open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5CC0D-3C81-0D96-AB4E-A55228C5E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WI DOT EV Corridor Grant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Review DOT CFI Grant – Next Steps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EV Models available now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Level-2 chargers for your home – how to select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DOE ERA Grant – Review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Other Topics - Open Discussion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0193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75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380DB31-9FD2-2768-89AE-9C34AA9FC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572" y="1326035"/>
            <a:ext cx="10054279" cy="56555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E59155-3193-14A2-DEAC-C57319E6E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117" y="731520"/>
            <a:ext cx="9386298" cy="768096"/>
          </a:xfrm>
        </p:spPr>
        <p:txBody>
          <a:bodyPr/>
          <a:lstStyle/>
          <a:p>
            <a:r>
              <a:rPr lang="en-US" dirty="0"/>
              <a:t>Town Microgrid Architecture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1AA3D1-B40C-D4D4-FA97-24FE8BBEBAC0}"/>
              </a:ext>
            </a:extLst>
          </p:cNvPr>
          <p:cNvSpPr txBox="1"/>
          <p:nvPr/>
        </p:nvSpPr>
        <p:spPr>
          <a:xfrm>
            <a:off x="3657599" y="6364871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 Projects</a:t>
            </a:r>
          </a:p>
        </p:txBody>
      </p:sp>
    </p:spTree>
    <p:extLst>
      <p:ext uri="{BB962C8B-B14F-4D97-AF65-F5344CB8AC3E}">
        <p14:creationId xmlns:p14="http://schemas.microsoft.com/office/powerpoint/2010/main" val="2671148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1">
                <a:lumMod val="5000"/>
                <a:lumOff val="95000"/>
              </a:schemeClr>
            </a:gs>
            <a:gs pos="75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B5362A-15AC-C01B-97E4-BBC45A388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572" y="1326035"/>
            <a:ext cx="10054279" cy="56555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E59155-3193-14A2-DEAC-C57319E6E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117" y="731520"/>
            <a:ext cx="9386298" cy="768096"/>
          </a:xfrm>
        </p:spPr>
        <p:txBody>
          <a:bodyPr/>
          <a:lstStyle/>
          <a:p>
            <a:r>
              <a:rPr lang="en-US" dirty="0"/>
              <a:t>Town Microgrid Architecture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1AA3D1-B40C-D4D4-FA97-24FE8BBEBAC0}"/>
              </a:ext>
            </a:extLst>
          </p:cNvPr>
          <p:cNvSpPr txBox="1"/>
          <p:nvPr/>
        </p:nvSpPr>
        <p:spPr>
          <a:xfrm>
            <a:off x="4112740" y="6439012"/>
            <a:ext cx="3966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Some (larger, more complex) Projects</a:t>
            </a:r>
          </a:p>
        </p:txBody>
      </p:sp>
    </p:spTree>
    <p:extLst>
      <p:ext uri="{BB962C8B-B14F-4D97-AF65-F5344CB8AC3E}">
        <p14:creationId xmlns:p14="http://schemas.microsoft.com/office/powerpoint/2010/main" val="2215703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E498E2-3DD1-93AE-8E92-8C0A91B3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B16CAE1-20B4-1B28-2F82-FC229BC0A3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0661076"/>
              </p:ext>
            </p:extLst>
          </p:nvPr>
        </p:nvGraphicFramePr>
        <p:xfrm>
          <a:off x="1138990" y="719665"/>
          <a:ext cx="9346766" cy="5520713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7202905">
                  <a:extLst>
                    <a:ext uri="{9D8B030D-6E8A-4147-A177-3AD203B41FA5}">
                      <a16:colId xmlns:a16="http://schemas.microsoft.com/office/drawing/2014/main" val="440424047"/>
                    </a:ext>
                  </a:extLst>
                </a:gridCol>
                <a:gridCol w="2143861">
                  <a:extLst>
                    <a:ext uri="{9D8B030D-6E8A-4147-A177-3AD203B41FA5}">
                      <a16:colId xmlns:a16="http://schemas.microsoft.com/office/drawing/2014/main" val="3677611474"/>
                    </a:ext>
                  </a:extLst>
                </a:gridCol>
              </a:tblGrid>
              <a:tr h="50188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DRAFT GRANT 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1398415"/>
                  </a:ext>
                </a:extLst>
              </a:tr>
              <a:tr h="501883">
                <a:tc>
                  <a:txBody>
                    <a:bodyPr/>
                    <a:lstStyle/>
                    <a:p>
                      <a:r>
                        <a:rPr lang="en-US" sz="2400" dirty="0"/>
                        <a:t>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Amount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8905071"/>
                  </a:ext>
                </a:extLst>
              </a:tr>
              <a:tr h="501883">
                <a:tc>
                  <a:txBody>
                    <a:bodyPr/>
                    <a:lstStyle/>
                    <a:p>
                      <a:r>
                        <a:rPr lang="en-US" sz="2000" dirty="0"/>
                        <a:t>Bayfield County 5 Highway Garage Microgrids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$1,297,010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8712992"/>
                  </a:ext>
                </a:extLst>
              </a:tr>
              <a:tr h="501883">
                <a:tc>
                  <a:txBody>
                    <a:bodyPr/>
                    <a:lstStyle/>
                    <a:p>
                      <a:r>
                        <a:rPr lang="en-US" sz="2000" dirty="0"/>
                        <a:t>Bayfield County CNG Fueling Station and Plow Trucks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$2,900,000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861980"/>
                  </a:ext>
                </a:extLst>
              </a:tr>
              <a:tr h="50188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 Bayfield County Local Units of Government -  Microgrids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$1,354,806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9150651"/>
                  </a:ext>
                </a:extLst>
              </a:tr>
              <a:tr h="50188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Port Wing - 5 Microgrids including WWTP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$817,542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3">
                            <a:tint val="66000"/>
                            <a:satMod val="160000"/>
                          </a:schemeClr>
                        </a:gs>
                        <a:gs pos="50000">
                          <a:schemeClr val="accent3">
                            <a:tint val="44500"/>
                            <a:satMod val="160000"/>
                          </a:schemeClr>
                        </a:gs>
                        <a:gs pos="100000">
                          <a:schemeClr val="accent3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22317930"/>
                  </a:ext>
                </a:extLst>
              </a:tr>
              <a:tr h="501883">
                <a:tc>
                  <a:txBody>
                    <a:bodyPr/>
                    <a:lstStyle/>
                    <a:p>
                      <a:r>
                        <a:rPr lang="en-US" sz="2000" dirty="0"/>
                        <a:t>Red Cliff 2 microgrids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$1,964,313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2764531"/>
                  </a:ext>
                </a:extLst>
              </a:tr>
              <a:tr h="501883">
                <a:tc>
                  <a:txBody>
                    <a:bodyPr/>
                    <a:lstStyle/>
                    <a:p>
                      <a:r>
                        <a:rPr lang="en-US" sz="2000" dirty="0"/>
                        <a:t>Workforce Development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$1,628,272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1147225"/>
                  </a:ext>
                </a:extLst>
              </a:tr>
              <a:tr h="501883">
                <a:tc>
                  <a:txBody>
                    <a:bodyPr/>
                    <a:lstStyle/>
                    <a:p>
                      <a:r>
                        <a:rPr lang="en-US" sz="2000" dirty="0"/>
                        <a:t>Community Engagement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$351,670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9334112"/>
                  </a:ext>
                </a:extLst>
              </a:tr>
              <a:tr h="501883">
                <a:tc>
                  <a:txBody>
                    <a:bodyPr/>
                    <a:lstStyle/>
                    <a:p>
                      <a:r>
                        <a:rPr lang="en-US" sz="2000" dirty="0"/>
                        <a:t>Programmatic Support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$1,149,901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0447666"/>
                  </a:ext>
                </a:extLst>
              </a:tr>
              <a:tr h="501883">
                <a:tc>
                  <a:txBody>
                    <a:bodyPr/>
                    <a:lstStyle/>
                    <a:p>
                      <a:r>
                        <a:rPr lang="en-US" sz="2000" dirty="0"/>
                        <a:t>Total Project Cost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$11,614,956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44060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7075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DDB08-A3F6-1685-F6FC-42BB2F64A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A800371-7095-4D3B-2F0B-9B1465E536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663" y="1135185"/>
            <a:ext cx="4587249" cy="457810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C9A87D-0B7B-ABA7-D3B5-15DA0A8FF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From Cheq Bay Renewables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52D0D0-D0A8-2204-ADA4-37E34DF77CB3}"/>
              </a:ext>
            </a:extLst>
          </p:cNvPr>
          <p:cNvSpPr txBox="1"/>
          <p:nvPr/>
        </p:nvSpPr>
        <p:spPr>
          <a:xfrm>
            <a:off x="839788" y="2796116"/>
            <a:ext cx="34510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Bill Bailey</a:t>
            </a:r>
          </a:p>
          <a:p>
            <a:r>
              <a:rPr lang="en-US" dirty="0">
                <a:hlinkClick r:id="rId3"/>
              </a:rPr>
              <a:t>billebailey2@gmail.com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www.cheqbayrenewables.org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60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3DAC1-7AE1-C5E2-A25D-BB11BE352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200" b="1" dirty="0"/>
              <a:t>Topic 1 - Wisconsin Electric Vehicle Infrastructure (WEVI)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9B7C6-1163-71B9-0FEB-6E1B4D529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 of the National EV Infrastructure (NEVI) Plan </a:t>
            </a:r>
          </a:p>
          <a:p>
            <a:r>
              <a:rPr lang="en-US" dirty="0"/>
              <a:t>$78.65 million for Wisconsin</a:t>
            </a:r>
          </a:p>
          <a:p>
            <a:pPr lvl="1"/>
            <a:r>
              <a:rPr lang="en-US" sz="2000" dirty="0"/>
              <a:t>Part of $7.5B from BIL over 5 years</a:t>
            </a:r>
          </a:p>
          <a:p>
            <a:r>
              <a:rPr lang="en-US" dirty="0"/>
              <a:t>WI Department of Transportation will administer: Wisconsin Electrification Initiative (WIEV)</a:t>
            </a:r>
          </a:p>
          <a:p>
            <a:r>
              <a:rPr lang="en-US" dirty="0"/>
              <a:t>First round of funding – EV charging stations every 50 miles along designated corridor</a:t>
            </a:r>
          </a:p>
          <a:p>
            <a:pPr lvl="1"/>
            <a:r>
              <a:rPr lang="en-US" sz="2000" dirty="0"/>
              <a:t>Must be within one mile of designated highway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61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F2E8D-DA69-67A5-F6DE-98B419E01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WIEV Scenarios – One EVSE every 50 miles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E969F5-95AC-70EA-CE48-BFA7847725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2317" y="1690688"/>
            <a:ext cx="7392432" cy="361047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9C7B4A-8490-58A1-9FF1-5E791CDD77AD}"/>
              </a:ext>
            </a:extLst>
          </p:cNvPr>
          <p:cNvSpPr txBox="1"/>
          <p:nvPr/>
        </p:nvSpPr>
        <p:spPr>
          <a:xfrm>
            <a:off x="948267" y="1690688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None in Ashland County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One in Odanah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One in City of Ashland</a:t>
            </a:r>
          </a:p>
        </p:txBody>
      </p:sp>
    </p:spTree>
    <p:extLst>
      <p:ext uri="{BB962C8B-B14F-4D97-AF65-F5344CB8AC3E}">
        <p14:creationId xmlns:p14="http://schemas.microsoft.com/office/powerpoint/2010/main" val="3537419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E5EA3-9CBF-36B8-9625-3A52848D9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18646"/>
          </a:xfrm>
        </p:spPr>
        <p:txBody>
          <a:bodyPr>
            <a:normAutofit fontScale="90000"/>
          </a:bodyPr>
          <a:lstStyle/>
          <a:p>
            <a:r>
              <a:rPr lang="en-US" dirty="0"/>
              <a:t>Potential Level-3 Sites for WEVI/WIEV in Ashland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C001D44-CC75-11BC-B11D-8D92AC17B9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9" r="10349"/>
          <a:stretch/>
        </p:blipFill>
        <p:spPr>
          <a:xfrm>
            <a:off x="4665306" y="987425"/>
            <a:ext cx="6686906" cy="48736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DC90BF-25E9-CC27-27C2-08C69E711C4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933A7481-4F1A-3938-BE88-5E1C9CB200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840546"/>
              </p:ext>
            </p:extLst>
          </p:nvPr>
        </p:nvGraphicFramePr>
        <p:xfrm>
          <a:off x="922867" y="3777219"/>
          <a:ext cx="2794000" cy="2244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4000">
                  <a:extLst>
                    <a:ext uri="{9D8B030D-6E8A-4147-A177-3AD203B41FA5}">
                      <a16:colId xmlns:a16="http://schemas.microsoft.com/office/drawing/2014/main" val="2803832413"/>
                    </a:ext>
                  </a:extLst>
                </a:gridCol>
              </a:tblGrid>
              <a:tr h="374015">
                <a:tc>
                  <a:txBody>
                    <a:bodyPr/>
                    <a:lstStyle/>
                    <a:p>
                      <a:r>
                        <a:rPr lang="en-US" dirty="0"/>
                        <a:t>Other Potential Sites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070097"/>
                  </a:ext>
                </a:extLst>
              </a:tr>
              <a:tr h="374015">
                <a:tc>
                  <a:txBody>
                    <a:bodyPr/>
                    <a:lstStyle/>
                    <a:p>
                      <a:r>
                        <a:rPr lang="en-US" dirty="0"/>
                        <a:t>Walmart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0908053"/>
                  </a:ext>
                </a:extLst>
              </a:tr>
              <a:tr h="374015">
                <a:tc>
                  <a:txBody>
                    <a:bodyPr/>
                    <a:lstStyle/>
                    <a:p>
                      <a:r>
                        <a:rPr lang="en-US" dirty="0"/>
                        <a:t>Walgreens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7079132"/>
                  </a:ext>
                </a:extLst>
              </a:tr>
              <a:tr h="374015">
                <a:tc>
                  <a:txBody>
                    <a:bodyPr/>
                    <a:lstStyle/>
                    <a:p>
                      <a:r>
                        <a:rPr lang="en-US" dirty="0"/>
                        <a:t>L&amp;M Fleet Supply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1986871"/>
                  </a:ext>
                </a:extLst>
              </a:tr>
              <a:tr h="374015">
                <a:tc>
                  <a:txBody>
                    <a:bodyPr/>
                    <a:lstStyle/>
                    <a:p>
                      <a:r>
                        <a:rPr lang="en-US" dirty="0"/>
                        <a:t>Wagner’s Shell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9188429"/>
                  </a:ext>
                </a:extLst>
              </a:tr>
              <a:tr h="374015">
                <a:tc>
                  <a:txBody>
                    <a:bodyPr/>
                    <a:lstStyle/>
                    <a:p>
                      <a:r>
                        <a:rPr lang="en-US" dirty="0"/>
                        <a:t>Others?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380414"/>
                  </a:ext>
                </a:extLst>
              </a:tr>
            </a:tbl>
          </a:graphicData>
        </a:graphic>
      </p:graphicFrame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1566C8F0-5032-2F49-3230-990CE8D10F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915508"/>
              </p:ext>
            </p:extLst>
          </p:nvPr>
        </p:nvGraphicFramePr>
        <p:xfrm>
          <a:off x="922867" y="1523526"/>
          <a:ext cx="2794000" cy="20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4000">
                  <a:extLst>
                    <a:ext uri="{9D8B030D-6E8A-4147-A177-3AD203B41FA5}">
                      <a16:colId xmlns:a16="http://schemas.microsoft.com/office/drawing/2014/main" val="552647837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r>
                        <a:rPr lang="en-US" dirty="0"/>
                        <a:t>Chosen Sites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6721838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dirty="0"/>
                        <a:t>Kwik Trip #110 (West)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3881986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dirty="0"/>
                        <a:t>Kwik Trip #118 (East)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311576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dirty="0"/>
                        <a:t>Kwik Trip #163 (Ellis)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330348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dirty="0"/>
                        <a:t>Midland Services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047683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BF06109-08C1-BD58-F3A3-FFFA8F207A83}"/>
              </a:ext>
            </a:extLst>
          </p:cNvPr>
          <p:cNvSpPr txBox="1"/>
          <p:nvPr/>
        </p:nvSpPr>
        <p:spPr>
          <a:xfrm>
            <a:off x="4665306" y="6008913"/>
            <a:ext cx="4488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Purple icons are potential “Chosen Sites”</a:t>
            </a:r>
          </a:p>
        </p:txBody>
      </p:sp>
    </p:spTree>
    <p:extLst>
      <p:ext uri="{BB962C8B-B14F-4D97-AF65-F5344CB8AC3E}">
        <p14:creationId xmlns:p14="http://schemas.microsoft.com/office/powerpoint/2010/main" val="3171486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ABD451-2B8F-12D3-8BC6-B15946E4C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11" y="1331496"/>
            <a:ext cx="11498760" cy="42190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DCB8E9-06A4-4BE8-A87F-CD54E1A51BCE}"/>
              </a:ext>
            </a:extLst>
          </p:cNvPr>
          <p:cNvSpPr txBox="1"/>
          <p:nvPr/>
        </p:nvSpPr>
        <p:spPr>
          <a:xfrm flipH="1">
            <a:off x="1553676" y="5550568"/>
            <a:ext cx="9290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Wisconsin Department of Transportation Electrification of Wisconsin (wisconsindot.gov)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961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A29F-D1E8-2EBD-9707-718A9EBE0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WIEV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C32C8-149D-B910-52F9-AC0262C9A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Let’s get ready:</a:t>
            </a:r>
            <a:endParaRPr lang="en-US" sz="2400" dirty="0"/>
          </a:p>
          <a:p>
            <a:pPr lvl="1"/>
            <a:r>
              <a:rPr lang="en-US" dirty="0"/>
              <a:t>Form a WIEV/DOT CFI Committee</a:t>
            </a:r>
          </a:p>
          <a:p>
            <a:pPr lvl="1"/>
            <a:r>
              <a:rPr lang="en-US" dirty="0"/>
              <a:t>Contact potential site owners</a:t>
            </a:r>
          </a:p>
          <a:p>
            <a:pPr lvl="1"/>
            <a:r>
              <a:rPr lang="en-US" dirty="0"/>
              <a:t>Contact Xcel when have a site confirmed</a:t>
            </a:r>
          </a:p>
          <a:p>
            <a:pPr lvl="1"/>
            <a:r>
              <a:rPr lang="en-US" dirty="0"/>
              <a:t>Continue public engagement</a:t>
            </a:r>
          </a:p>
          <a:p>
            <a:pPr lvl="1"/>
            <a:endParaRPr lang="en-US" dirty="0"/>
          </a:p>
          <a:p>
            <a:r>
              <a:rPr lang="en-US" dirty="0"/>
              <a:t>Timeline:</a:t>
            </a:r>
          </a:p>
          <a:p>
            <a:pPr lvl="1"/>
            <a:r>
              <a:rPr lang="en-US" dirty="0"/>
              <a:t>Early August announcement/update</a:t>
            </a:r>
          </a:p>
          <a:p>
            <a:pPr lvl="1"/>
            <a:r>
              <a:rPr lang="en-US" dirty="0"/>
              <a:t>Grant application release likely in fall 2023, but may be later</a:t>
            </a:r>
          </a:p>
          <a:p>
            <a:pPr lvl="1"/>
            <a:r>
              <a:rPr lang="en-US" dirty="0"/>
              <a:t>WI legislative bill upcoming includes sale by kWh and budget</a:t>
            </a:r>
          </a:p>
          <a:p>
            <a:pPr lvl="1"/>
            <a:r>
              <a:rPr lang="en-US" dirty="0"/>
              <a:t>North America Charging Standard (NACS – Tesla) vs. Combined Charging System (CCS) 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866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5032F-B2DA-54E2-4BD8-39B6BF7AB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Topic 2 - Review U.S. DOT CFI Grant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FFC4A-ADBA-9676-8AE9-0AFB1F35F2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DOT CFI has a Corridor Program which might look similar: </a:t>
            </a:r>
            <a:r>
              <a:rPr lang="fr-FR" sz="2400" dirty="0">
                <a:hlinkClick r:id="rId2"/>
              </a:rPr>
              <a:t>CFI - </a:t>
            </a:r>
            <a:r>
              <a:rPr lang="fr-FR" sz="2400" dirty="0" err="1">
                <a:hlinkClick r:id="rId2"/>
              </a:rPr>
              <a:t>Environment</a:t>
            </a:r>
            <a:r>
              <a:rPr lang="fr-FR" sz="2400" dirty="0">
                <a:hlinkClick r:id="rId2"/>
              </a:rPr>
              <a:t> - FHWA (dot.gov)</a:t>
            </a:r>
            <a:endParaRPr lang="fr-FR" sz="2400" dirty="0"/>
          </a:p>
          <a:p>
            <a:r>
              <a:rPr lang="fr-FR" sz="2400" dirty="0"/>
              <a:t>CBR </a:t>
            </a:r>
            <a:r>
              <a:rPr lang="en-US" sz="2400" dirty="0"/>
              <a:t>submitted</a:t>
            </a:r>
            <a:r>
              <a:rPr lang="fr-FR" sz="2400" dirty="0"/>
              <a:t> an application on June 13, 2023 </a:t>
            </a:r>
            <a:r>
              <a:rPr lang="en-US" sz="2400" dirty="0"/>
              <a:t>which</a:t>
            </a:r>
            <a:r>
              <a:rPr lang="fr-FR" sz="2400" dirty="0"/>
              <a:t> can </a:t>
            </a:r>
            <a:r>
              <a:rPr lang="en-US" sz="2400" dirty="0"/>
              <a:t>be</a:t>
            </a:r>
            <a:r>
              <a:rPr lang="fr-FR" sz="2400" dirty="0"/>
              <a:t> </a:t>
            </a:r>
            <a:r>
              <a:rPr lang="en-US" sz="2400" dirty="0"/>
              <a:t>used</a:t>
            </a:r>
            <a:r>
              <a:rPr lang="fr-FR" sz="2400" dirty="0"/>
              <a:t> as a </a:t>
            </a:r>
            <a:r>
              <a:rPr lang="en-US" sz="2400" dirty="0"/>
              <a:t>template</a:t>
            </a:r>
            <a:r>
              <a:rPr lang="fr-FR" sz="2400" dirty="0"/>
              <a:t>: </a:t>
            </a:r>
            <a:r>
              <a:rPr lang="en-US" sz="2400" dirty="0">
                <a:hlinkClick r:id="rId3"/>
              </a:rPr>
              <a:t>project_narrative_final_mergedv8.pdf (cheqbayrenewables.org)</a:t>
            </a:r>
            <a:endParaRPr lang="en-US" sz="2400" dirty="0"/>
          </a:p>
          <a:p>
            <a:r>
              <a:rPr lang="en-US" sz="2400" dirty="0"/>
              <a:t>Remember, focus will be on:</a:t>
            </a:r>
          </a:p>
          <a:p>
            <a:pPr lvl="1"/>
            <a:r>
              <a:rPr lang="en-US" sz="2400" dirty="0"/>
              <a:t>Community Engagement</a:t>
            </a:r>
          </a:p>
          <a:p>
            <a:pPr lvl="1"/>
            <a:r>
              <a:rPr lang="en-US" sz="2400" dirty="0"/>
              <a:t>Workforce Development</a:t>
            </a:r>
          </a:p>
          <a:p>
            <a:pPr lvl="1"/>
            <a:r>
              <a:rPr lang="en-US" sz="2400" dirty="0"/>
              <a:t>Justice40</a:t>
            </a:r>
          </a:p>
          <a:p>
            <a:r>
              <a:rPr lang="en-US" sz="2400" dirty="0"/>
              <a:t>Thes are initiatives that need started now to be ready for WIEV &amp; DOT CFI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379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4CCFB-408D-79BA-FC3F-169D837D6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175" y="5686425"/>
            <a:ext cx="3838575" cy="561974"/>
          </a:xfrm>
        </p:spPr>
        <p:txBody>
          <a:bodyPr/>
          <a:lstStyle/>
          <a:p>
            <a:r>
              <a:rPr lang="en-US" dirty="0"/>
              <a:t>What’s your next car?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838C033-8EF3-6639-831A-065604A89E7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0" b="2910"/>
          <a:stretch/>
        </p:blipFill>
        <p:spPr>
          <a:xfrm>
            <a:off x="771524" y="450849"/>
            <a:ext cx="10677525" cy="48736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6E01DF-BBCB-9D8A-8797-86F1387EA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7462" y="6248399"/>
            <a:ext cx="3935413" cy="468313"/>
          </a:xfrm>
        </p:spPr>
        <p:txBody>
          <a:bodyPr/>
          <a:lstStyle/>
          <a:p>
            <a:r>
              <a:rPr lang="en-US" dirty="0"/>
              <a:t>EV’s are here!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68F8F4-C29B-9701-2280-62851B68E762}"/>
              </a:ext>
            </a:extLst>
          </p:cNvPr>
          <p:cNvSpPr txBox="1"/>
          <p:nvPr/>
        </p:nvSpPr>
        <p:spPr>
          <a:xfrm>
            <a:off x="452534" y="450849"/>
            <a:ext cx="3578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Topic 3 - EV Models Available Now </a:t>
            </a:r>
          </a:p>
        </p:txBody>
      </p:sp>
    </p:spTree>
    <p:extLst>
      <p:ext uri="{BB962C8B-B14F-4D97-AF65-F5344CB8AC3E}">
        <p14:creationId xmlns:p14="http://schemas.microsoft.com/office/powerpoint/2010/main" val="1406710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8311</TotalTime>
  <Words>835</Words>
  <Application>Microsoft Office PowerPoint</Application>
  <PresentationFormat>Widescreen</PresentationFormat>
  <Paragraphs>166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Office Theme</vt:lpstr>
      <vt:lpstr>PowerPoint Presentation</vt:lpstr>
      <vt:lpstr>Topics – Format is Open Discussion</vt:lpstr>
      <vt:lpstr>Topic 1 - Wisconsin Electric Vehicle Infrastructure (WEVI) Plan</vt:lpstr>
      <vt:lpstr>WIEV Scenarios – One EVSE every 50 miles</vt:lpstr>
      <vt:lpstr>Potential Level-3 Sites for WEVI/WIEV in Ashland</vt:lpstr>
      <vt:lpstr>PowerPoint Presentation</vt:lpstr>
      <vt:lpstr>WIEV Next Steps</vt:lpstr>
      <vt:lpstr>Topic 2 - Review U.S. DOT CFI Grant</vt:lpstr>
      <vt:lpstr>What’s your next car?</vt:lpstr>
      <vt:lpstr>PowerPoint Presentation</vt:lpstr>
      <vt:lpstr>PowerPoint Presentation</vt:lpstr>
      <vt:lpstr>PowerPoint Presentation</vt:lpstr>
      <vt:lpstr>Comparison of Three New EV’s</vt:lpstr>
      <vt:lpstr>Topic 4 - Home L2 Charger Options Xcel Program Chargers</vt:lpstr>
      <vt:lpstr>PowerPoint Presentation</vt:lpstr>
      <vt:lpstr>PowerPoint Presentation</vt:lpstr>
      <vt:lpstr>US Department of Energy (DOE) Office of Clean Energy Demonstrations (OCED) Funding Opportunity Announcement (FOA) DE-FOA-0002970  Energy Improvement in Rural or Remote Areas</vt:lpstr>
      <vt:lpstr>DOE Office of Clean Energy Demonstrations (OCED)</vt:lpstr>
      <vt:lpstr>Resilience and Prosperity in Rural Northern Wisconsin  Project Partners – FOA 2970</vt:lpstr>
      <vt:lpstr>Town Microgrid Architecture</vt:lpstr>
      <vt:lpstr>Town Microgrid Architecture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Bailey</dc:creator>
  <cp:lastModifiedBy>William Bailey</cp:lastModifiedBy>
  <cp:revision>6</cp:revision>
  <dcterms:created xsi:type="dcterms:W3CDTF">2023-05-23T21:30:14Z</dcterms:created>
  <dcterms:modified xsi:type="dcterms:W3CDTF">2023-07-18T13:50:38Z</dcterms:modified>
</cp:coreProperties>
</file>