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305" r:id="rId4"/>
    <p:sldId id="259" r:id="rId5"/>
    <p:sldId id="260" r:id="rId6"/>
    <p:sldId id="310" r:id="rId7"/>
    <p:sldId id="306" r:id="rId8"/>
    <p:sldId id="312" r:id="rId9"/>
    <p:sldId id="313" r:id="rId10"/>
    <p:sldId id="309" r:id="rId11"/>
    <p:sldId id="262" r:id="rId12"/>
    <p:sldId id="295" r:id="rId13"/>
    <p:sldId id="300" r:id="rId14"/>
    <p:sldId id="299" r:id="rId15"/>
    <p:sldId id="302" r:id="rId16"/>
    <p:sldId id="303" r:id="rId17"/>
    <p:sldId id="307" r:id="rId18"/>
    <p:sldId id="268" r:id="rId19"/>
    <p:sldId id="311" r:id="rId20"/>
    <p:sldId id="314" r:id="rId21"/>
    <p:sldId id="315" r:id="rId22"/>
    <p:sldId id="316" r:id="rId23"/>
    <p:sldId id="317" r:id="rId24"/>
    <p:sldId id="308" r:id="rId25"/>
    <p:sldId id="284" r:id="rId26"/>
  </p:sldIdLst>
  <p:sldSz cx="12192000" cy="6858000"/>
  <p:notesSz cx="13716000" cy="24384000"/>
  <p:embeddedFontLst>
    <p:embeddedFont>
      <p:font typeface="Arial Black" panose="020B0A04020102020204" pitchFamily="3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EB Garamond" panose="000005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>
          <p15:clr>
            <a:srgbClr val="A4A3A4"/>
          </p15:clr>
        </p15:guide>
        <p15:guide id="2" pos="456">
          <p15:clr>
            <a:srgbClr val="A4A3A4"/>
          </p15:clr>
        </p15:guide>
        <p15:guide id="3" orient="horz" pos="2616">
          <p15:clr>
            <a:srgbClr val="A4A3A4"/>
          </p15:clr>
        </p15:guide>
        <p15:guide id="4" orient="horz" pos="3264">
          <p15:clr>
            <a:srgbClr val="A4A3A4"/>
          </p15:clr>
        </p15:guide>
        <p15:guide id="5" pos="6912">
          <p15:clr>
            <a:srgbClr val="A4A3A4"/>
          </p15:clr>
        </p15:guide>
        <p15:guide id="6" orient="horz" pos="2136">
          <p15:clr>
            <a:srgbClr val="A4A3A4"/>
          </p15:clr>
        </p15:guide>
        <p15:guide id="7" orient="horz" pos="4008">
          <p15:clr>
            <a:srgbClr val="A4A3A4"/>
          </p15:clr>
        </p15:guide>
        <p15:guide id="8" orient="horz" pos="1152">
          <p15:clr>
            <a:srgbClr val="A4A3A4"/>
          </p15:clr>
        </p15:guide>
        <p15:guide id="9" orient="horz" pos="2352">
          <p15:clr>
            <a:srgbClr val="A4A3A4"/>
          </p15:clr>
        </p15:guide>
        <p15:guide id="10" orient="horz" pos="1512">
          <p15:clr>
            <a:srgbClr val="A4A3A4"/>
          </p15:clr>
        </p15:guide>
        <p15:guide id="11" pos="7680">
          <p15:clr>
            <a:srgbClr val="A4A3A4"/>
          </p15:clr>
        </p15:guide>
        <p15:guide id="12" pos="6696">
          <p15:clr>
            <a:srgbClr val="A4A3A4"/>
          </p15:clr>
        </p15:guide>
        <p15:guide id="13" pos="1008">
          <p15:clr>
            <a:srgbClr val="A4A3A4"/>
          </p15:clr>
        </p15:guide>
        <p15:guide id="14" pos="1584">
          <p15:clr>
            <a:srgbClr val="A4A3A4"/>
          </p15:clr>
        </p15:guide>
        <p15:guide id="15" pos="2136">
          <p15:clr>
            <a:srgbClr val="A4A3A4"/>
          </p15:clr>
        </p15:guide>
        <p15:guide id="16" pos="2760">
          <p15:clr>
            <a:srgbClr val="A4A3A4"/>
          </p15:clr>
        </p15:guide>
        <p15:guide id="17" pos="3288">
          <p15:clr>
            <a:srgbClr val="A4A3A4"/>
          </p15:clr>
        </p15:guide>
        <p15:guide id="18" pos="4032">
          <p15:clr>
            <a:srgbClr val="A4A3A4"/>
          </p15:clr>
        </p15:guide>
        <p15:guide id="19" pos="4392">
          <p15:clr>
            <a:srgbClr val="A4A3A4"/>
          </p15:clr>
        </p15:guide>
        <p15:guide id="20" pos="4944">
          <p15:clr>
            <a:srgbClr val="A4A3A4"/>
          </p15:clr>
        </p15:guide>
        <p15:guide id="21" pos="5544">
          <p15:clr>
            <a:srgbClr val="A4A3A4"/>
          </p15:clr>
        </p15:guide>
        <p15:guide id="22" pos="6072">
          <p15:clr>
            <a:srgbClr val="A4A3A4"/>
          </p15:clr>
        </p15:guide>
        <p15:guide id="23" orient="horz" pos="2448">
          <p15:clr>
            <a:srgbClr val="A4A3A4"/>
          </p15:clr>
        </p15:guide>
        <p15:guide id="24" orient="horz" pos="960">
          <p15:clr>
            <a:srgbClr val="A4A3A4"/>
          </p15:clr>
        </p15:guide>
        <p15:guide id="25" pos="5256">
          <p15:clr>
            <a:srgbClr val="A4A3A4"/>
          </p15:clr>
        </p15:guide>
        <p15:guide id="26" pos="726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3" roundtripDataSignature="AMtx7mhubHnJOtlpqr1hzoaCjQcvzEbp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EF2B94-7CEC-4F42-A5B9-B46688D5ACF2}" v="1" dt="2023-07-06T16:09:12.314"/>
  </p1510:revLst>
</p1510:revInfo>
</file>

<file path=ppt/tableStyles.xml><?xml version="1.0" encoding="utf-8"?>
<a:tblStyleLst xmlns:a="http://schemas.openxmlformats.org/drawingml/2006/main" def="{792359E5-1E65-4380-9DA9-9E35ED032887}">
  <a:tblStyle styleId="{792359E5-1E65-4380-9DA9-9E35ED032887}" styleName="Table_0">
    <a:wholeTbl>
      <a:tcTxStyle b="off" i="off">
        <a:font>
          <a:latin typeface="Sabon Next LT"/>
          <a:ea typeface="Sabon Next LT"/>
          <a:cs typeface="Sabon Next L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DF6F6"/>
          </a:solidFill>
        </a:fill>
      </a:tcStyle>
    </a:wholeTbl>
    <a:band1H>
      <a:tcTxStyle/>
      <a:tcStyle>
        <a:tcBdr/>
        <a:fill>
          <a:solidFill>
            <a:srgbClr val="FBEDE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BEDE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Sabon Next LT"/>
          <a:ea typeface="Sabon Next LT"/>
          <a:cs typeface="Sabon Next L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Sabon Next LT"/>
          <a:ea typeface="Sabon Next LT"/>
          <a:cs typeface="Sabon Next L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Sabon Next LT"/>
          <a:ea typeface="Sabon Next LT"/>
          <a:cs typeface="Sabon Next L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Sabon Next LT"/>
          <a:ea typeface="Sabon Next LT"/>
          <a:cs typeface="Sabon Next L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53" Type="http://customschemas.google.com/relationships/presentationmetadata" Target="metadata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56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image" Target="../media/image6.png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image" Target="../media/image6.png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2D2FD1-BF75-46ED-8C73-79A86C1BCCFF}" type="doc">
      <dgm:prSet loTypeId="urn:microsoft.com/office/officeart/2005/8/layout/orgChart1" loCatId="hierarchy" qsTypeId="urn:microsoft.com/office/officeart/2005/8/quickstyle/3d3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5D94489-DE18-42DB-889F-CCC28644A58F}">
      <dgm:prSet phldrT="[Text]"/>
      <dgm:spPr/>
      <dgm:t>
        <a:bodyPr/>
        <a:lstStyle/>
        <a:p>
          <a:r>
            <a:rPr lang="en-US" dirty="0"/>
            <a:t>Bipartisan Infrastructure Law (BIL)</a:t>
          </a:r>
          <a:br>
            <a:rPr lang="en-US" dirty="0"/>
          </a:br>
          <a:r>
            <a:rPr lang="en-US" dirty="0"/>
            <a:t>November 2021</a:t>
          </a:r>
        </a:p>
        <a:p>
          <a:r>
            <a:rPr lang="en-US" dirty="0"/>
            <a:t>$550B 2022-2027</a:t>
          </a:r>
        </a:p>
      </dgm:t>
    </dgm:pt>
    <dgm:pt modelId="{D5C241E6-98A5-417A-A34D-0081BFD44A35}" type="parTrans" cxnId="{648D939E-C2FA-4F74-A76D-6EF9F1D5633B}">
      <dgm:prSet/>
      <dgm:spPr/>
      <dgm:t>
        <a:bodyPr/>
        <a:lstStyle/>
        <a:p>
          <a:endParaRPr lang="en-US"/>
        </a:p>
      </dgm:t>
    </dgm:pt>
    <dgm:pt modelId="{68603282-C1D1-4772-9809-9EC1E5219F19}" type="sibTrans" cxnId="{648D939E-C2FA-4F74-A76D-6EF9F1D5633B}">
      <dgm:prSet/>
      <dgm:spPr/>
      <dgm:t>
        <a:bodyPr/>
        <a:lstStyle/>
        <a:p>
          <a:endParaRPr lang="en-US"/>
        </a:p>
      </dgm:t>
    </dgm:pt>
    <dgm:pt modelId="{0582BB9E-E59A-43EF-9F77-F689360F56D2}">
      <dgm:prSet phldrT="[Text]"/>
      <dgm:spPr/>
      <dgm:t>
        <a:bodyPr/>
        <a:lstStyle/>
        <a:p>
          <a:r>
            <a:rPr lang="en-US" dirty="0"/>
            <a:t>Roads / Bridges</a:t>
          </a:r>
        </a:p>
      </dgm:t>
    </dgm:pt>
    <dgm:pt modelId="{D5ECAA2F-32BC-4D50-B3B8-EDC1A2AA6311}" type="parTrans" cxnId="{3043B00A-06A0-4215-8AEC-2115F9218F01}">
      <dgm:prSet/>
      <dgm:spPr/>
      <dgm:t>
        <a:bodyPr/>
        <a:lstStyle/>
        <a:p>
          <a:endParaRPr lang="en-US"/>
        </a:p>
      </dgm:t>
    </dgm:pt>
    <dgm:pt modelId="{57A1507C-5E14-4F32-9C25-E32BA0C06173}" type="sibTrans" cxnId="{3043B00A-06A0-4215-8AEC-2115F9218F01}">
      <dgm:prSet/>
      <dgm:spPr/>
      <dgm:t>
        <a:bodyPr/>
        <a:lstStyle/>
        <a:p>
          <a:endParaRPr lang="en-US"/>
        </a:p>
      </dgm:t>
    </dgm:pt>
    <dgm:pt modelId="{D0A42D2A-6EBD-4620-9A4B-701C05AFF954}">
      <dgm:prSet phldrT="[Text]"/>
      <dgm:spPr/>
      <dgm:t>
        <a:bodyPr/>
        <a:lstStyle/>
        <a:p>
          <a:r>
            <a:rPr lang="en-US" dirty="0"/>
            <a:t>Energy</a:t>
          </a:r>
          <a:br>
            <a:rPr lang="en-US" dirty="0"/>
          </a:br>
          <a:r>
            <a:rPr lang="en-US" dirty="0"/>
            <a:t>$73B</a:t>
          </a:r>
        </a:p>
      </dgm:t>
    </dgm:pt>
    <dgm:pt modelId="{B01ED8F7-C52A-4CBF-B3D6-0E4D65762DFF}" type="parTrans" cxnId="{37778936-80FA-4110-BEA6-499C86BD3947}">
      <dgm:prSet/>
      <dgm:spPr/>
      <dgm:t>
        <a:bodyPr/>
        <a:lstStyle/>
        <a:p>
          <a:endParaRPr lang="en-US"/>
        </a:p>
      </dgm:t>
    </dgm:pt>
    <dgm:pt modelId="{78DEB102-BFED-487F-89C7-06AA85D537AC}" type="sibTrans" cxnId="{37778936-80FA-4110-BEA6-499C86BD3947}">
      <dgm:prSet/>
      <dgm:spPr/>
      <dgm:t>
        <a:bodyPr/>
        <a:lstStyle/>
        <a:p>
          <a:endParaRPr lang="en-US"/>
        </a:p>
      </dgm:t>
    </dgm:pt>
    <dgm:pt modelId="{DEEC2E3E-24B1-4497-92BF-81D1EEF6B323}">
      <dgm:prSet phldrT="[Text]"/>
      <dgm:spPr/>
      <dgm:t>
        <a:bodyPr/>
        <a:lstStyle/>
        <a:p>
          <a:r>
            <a:rPr lang="en-US" dirty="0"/>
            <a:t>Grid Deployment</a:t>
          </a:r>
        </a:p>
      </dgm:t>
    </dgm:pt>
    <dgm:pt modelId="{685154F9-6C56-4D84-B302-634C82D2BE17}" type="parTrans" cxnId="{83DD373C-CE2D-4E13-BD45-FE9E895CF466}">
      <dgm:prSet/>
      <dgm:spPr/>
      <dgm:t>
        <a:bodyPr/>
        <a:lstStyle/>
        <a:p>
          <a:endParaRPr lang="en-US"/>
        </a:p>
      </dgm:t>
    </dgm:pt>
    <dgm:pt modelId="{4C33DC40-AB28-4F37-8F29-FEA64B9D43FB}" type="sibTrans" cxnId="{83DD373C-CE2D-4E13-BD45-FE9E895CF466}">
      <dgm:prSet/>
      <dgm:spPr/>
      <dgm:t>
        <a:bodyPr/>
        <a:lstStyle/>
        <a:p>
          <a:endParaRPr lang="en-US"/>
        </a:p>
      </dgm:t>
    </dgm:pt>
    <dgm:pt modelId="{F47D2FA9-4001-46B8-8464-7B0AE288E404}">
      <dgm:prSet phldrT="[Text]"/>
      <dgm:spPr/>
      <dgm:t>
        <a:bodyPr/>
        <a:lstStyle/>
        <a:p>
          <a:r>
            <a:rPr 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FOA 2970</a:t>
          </a:r>
        </a:p>
        <a:p>
          <a:r>
            <a:rPr 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(Projects: $5M-$100M)</a:t>
          </a:r>
          <a:br>
            <a:rPr 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$300M</a:t>
          </a:r>
        </a:p>
      </dgm:t>
    </dgm:pt>
    <dgm:pt modelId="{BBE0FB6F-52D4-4AB4-BBC0-57C46EB76983}" type="parTrans" cxnId="{CB9D6C9B-49C2-4DA9-85CA-72ADF5546BB3}">
      <dgm:prSet/>
      <dgm:spPr/>
      <dgm:t>
        <a:bodyPr/>
        <a:lstStyle/>
        <a:p>
          <a:endParaRPr lang="en-US"/>
        </a:p>
      </dgm:t>
    </dgm:pt>
    <dgm:pt modelId="{0E819802-907C-4107-9045-CF4E2135DFC3}" type="sibTrans" cxnId="{CB9D6C9B-49C2-4DA9-85CA-72ADF5546BB3}">
      <dgm:prSet/>
      <dgm:spPr/>
      <dgm:t>
        <a:bodyPr/>
        <a:lstStyle/>
        <a:p>
          <a:endParaRPr lang="en-US"/>
        </a:p>
      </dgm:t>
    </dgm:pt>
    <dgm:pt modelId="{42F67415-6089-4B0E-8D5F-65211DD816A1}">
      <dgm:prSet phldrT="[Text]"/>
      <dgm:spPr/>
      <dgm:t>
        <a:bodyPr/>
        <a:lstStyle/>
        <a:p>
          <a:r>
            <a:rPr lang="en-US" dirty="0"/>
            <a:t>Grant 3045</a:t>
          </a:r>
        </a:p>
        <a:p>
          <a:r>
            <a:rPr lang="en-US" dirty="0"/>
            <a:t>(Projects: $500k-$5M)</a:t>
          </a:r>
        </a:p>
        <a:p>
          <a:r>
            <a:rPr lang="en-US" dirty="0"/>
            <a:t>$50M</a:t>
          </a:r>
        </a:p>
      </dgm:t>
    </dgm:pt>
    <dgm:pt modelId="{5A039510-4EC7-4CC7-9BDA-0509F656C94F}" type="parTrans" cxnId="{9B4C99DE-9E7E-4D2D-B08D-2AF61020F820}">
      <dgm:prSet/>
      <dgm:spPr/>
      <dgm:t>
        <a:bodyPr/>
        <a:lstStyle/>
        <a:p>
          <a:endParaRPr lang="en-US"/>
        </a:p>
      </dgm:t>
    </dgm:pt>
    <dgm:pt modelId="{F3E9E294-4AC6-4AF3-BC1C-7089A34D2605}" type="sibTrans" cxnId="{9B4C99DE-9E7E-4D2D-B08D-2AF61020F820}">
      <dgm:prSet/>
      <dgm:spPr/>
      <dgm:t>
        <a:bodyPr/>
        <a:lstStyle/>
        <a:p>
          <a:endParaRPr lang="en-US"/>
        </a:p>
      </dgm:t>
    </dgm:pt>
    <dgm:pt modelId="{7E13183B-B66A-4193-8509-6D2E88827D86}">
      <dgm:prSet phldrT="[Text]"/>
      <dgm:spPr/>
      <dgm:t>
        <a:bodyPr/>
        <a:lstStyle/>
        <a:p>
          <a:r>
            <a:rPr lang="en-US" dirty="0"/>
            <a:t>Prize Competition</a:t>
          </a:r>
        </a:p>
        <a:p>
          <a:r>
            <a:rPr lang="en-US" dirty="0"/>
            <a:t>$15M</a:t>
          </a:r>
        </a:p>
      </dgm:t>
    </dgm:pt>
    <dgm:pt modelId="{65086613-7122-46E6-A89D-3A372B190AFF}" type="parTrans" cxnId="{FD6237E4-B62A-4BC6-B546-4F5C5212E635}">
      <dgm:prSet/>
      <dgm:spPr/>
      <dgm:t>
        <a:bodyPr/>
        <a:lstStyle/>
        <a:p>
          <a:endParaRPr lang="en-US"/>
        </a:p>
      </dgm:t>
    </dgm:pt>
    <dgm:pt modelId="{0132A531-A7AB-457F-BC28-87D8B35D12EC}" type="sibTrans" cxnId="{FD6237E4-B62A-4BC6-B546-4F5C5212E635}">
      <dgm:prSet/>
      <dgm:spPr/>
      <dgm:t>
        <a:bodyPr/>
        <a:lstStyle/>
        <a:p>
          <a:endParaRPr lang="en-US"/>
        </a:p>
      </dgm:t>
    </dgm:pt>
    <dgm:pt modelId="{BF7AA444-720E-4A56-B59D-2C6EA5929484}">
      <dgm:prSet phldrT="[Text]"/>
      <dgm:spPr/>
      <dgm:t>
        <a:bodyPr/>
        <a:lstStyle/>
        <a:p>
          <a:r>
            <a:rPr lang="en-US" dirty="0"/>
            <a:t>Transportation Safety</a:t>
          </a:r>
        </a:p>
      </dgm:t>
    </dgm:pt>
    <dgm:pt modelId="{C694054B-40E4-4608-BD58-CA89C0D3BE5F}" type="parTrans" cxnId="{62DB2DB7-7A53-46A2-B1F7-FC0CD6EBF825}">
      <dgm:prSet/>
      <dgm:spPr/>
      <dgm:t>
        <a:bodyPr/>
        <a:lstStyle/>
        <a:p>
          <a:endParaRPr lang="en-US"/>
        </a:p>
      </dgm:t>
    </dgm:pt>
    <dgm:pt modelId="{EFFF431C-6B5A-447C-8887-DC3C53A75BA3}" type="sibTrans" cxnId="{62DB2DB7-7A53-46A2-B1F7-FC0CD6EBF825}">
      <dgm:prSet/>
      <dgm:spPr/>
      <dgm:t>
        <a:bodyPr/>
        <a:lstStyle/>
        <a:p>
          <a:endParaRPr lang="en-US"/>
        </a:p>
      </dgm:t>
    </dgm:pt>
    <dgm:pt modelId="{3C0DB4DA-EFBE-4DAB-AF9B-07A813BC894B}">
      <dgm:prSet phldrT="[Text]"/>
      <dgm:spPr/>
      <dgm:t>
        <a:bodyPr/>
        <a:lstStyle/>
        <a:p>
          <a:r>
            <a:rPr lang="en-US" dirty="0"/>
            <a:t>Broadband</a:t>
          </a:r>
        </a:p>
      </dgm:t>
    </dgm:pt>
    <dgm:pt modelId="{B2A27816-9473-4553-BD51-3C7FA1324CD8}" type="parTrans" cxnId="{502E6C89-5A8D-4835-8E9D-5E9726782D03}">
      <dgm:prSet/>
      <dgm:spPr/>
      <dgm:t>
        <a:bodyPr/>
        <a:lstStyle/>
        <a:p>
          <a:endParaRPr lang="en-US"/>
        </a:p>
      </dgm:t>
    </dgm:pt>
    <dgm:pt modelId="{14F4EDE0-9D10-4ECA-9C1A-395840AC7781}" type="sibTrans" cxnId="{502E6C89-5A8D-4835-8E9D-5E9726782D03}">
      <dgm:prSet/>
      <dgm:spPr/>
      <dgm:t>
        <a:bodyPr/>
        <a:lstStyle/>
        <a:p>
          <a:endParaRPr lang="en-US"/>
        </a:p>
      </dgm:t>
    </dgm:pt>
    <dgm:pt modelId="{90794328-1C3D-46A1-8548-14A1AEDF47BD}">
      <dgm:prSet phldrT="[Text]"/>
      <dgm:spPr/>
      <dgm:t>
        <a:bodyPr/>
        <a:lstStyle/>
        <a:p>
          <a:r>
            <a:rPr lang="en-US" dirty="0"/>
            <a:t>Mass transit / Rail</a:t>
          </a:r>
        </a:p>
      </dgm:t>
    </dgm:pt>
    <dgm:pt modelId="{6F44B5DE-D3FE-403C-9BE1-A8FD415FCFDE}" type="parTrans" cxnId="{AB6A8EF1-CFE5-49AF-A193-4D9CDE1A25D2}">
      <dgm:prSet/>
      <dgm:spPr/>
      <dgm:t>
        <a:bodyPr/>
        <a:lstStyle/>
        <a:p>
          <a:endParaRPr lang="en-US"/>
        </a:p>
      </dgm:t>
    </dgm:pt>
    <dgm:pt modelId="{B4E961B6-B0AE-4AE0-B4CB-F8E7D1F4F342}" type="sibTrans" cxnId="{AB6A8EF1-CFE5-49AF-A193-4D9CDE1A25D2}">
      <dgm:prSet/>
      <dgm:spPr/>
      <dgm:t>
        <a:bodyPr/>
        <a:lstStyle/>
        <a:p>
          <a:endParaRPr lang="en-US"/>
        </a:p>
      </dgm:t>
    </dgm:pt>
    <dgm:pt modelId="{C435A2E3-E447-4E1A-8D87-442D41F91114}">
      <dgm:prSet phldrT="[Text]"/>
      <dgm:spPr/>
      <dgm:t>
        <a:bodyPr/>
        <a:lstStyle/>
        <a:p>
          <a:r>
            <a:rPr lang="en-US" dirty="0"/>
            <a:t>Water infrastructure</a:t>
          </a:r>
        </a:p>
      </dgm:t>
    </dgm:pt>
    <dgm:pt modelId="{D96A5785-B87C-41C8-848E-B36A7CAA8475}" type="parTrans" cxnId="{14D6960F-F817-43AC-80FC-984E71D667DB}">
      <dgm:prSet/>
      <dgm:spPr/>
      <dgm:t>
        <a:bodyPr/>
        <a:lstStyle/>
        <a:p>
          <a:endParaRPr lang="en-US"/>
        </a:p>
      </dgm:t>
    </dgm:pt>
    <dgm:pt modelId="{C81454A8-2563-49F9-8824-419CC1EC5369}" type="sibTrans" cxnId="{14D6960F-F817-43AC-80FC-984E71D667DB}">
      <dgm:prSet/>
      <dgm:spPr/>
      <dgm:t>
        <a:bodyPr/>
        <a:lstStyle/>
        <a:p>
          <a:endParaRPr lang="en-US"/>
        </a:p>
      </dgm:t>
    </dgm:pt>
    <dgm:pt modelId="{44969B84-4FEC-4669-A69B-1824B57F9DE2}">
      <dgm:prSet phldrT="[Text]"/>
      <dgm:spPr/>
      <dgm:t>
        <a:bodyPr/>
        <a:lstStyle/>
        <a:p>
          <a:r>
            <a:rPr lang="en-US" dirty="0"/>
            <a:t>OCED</a:t>
          </a:r>
          <a:br>
            <a:rPr lang="en-US" dirty="0"/>
          </a:br>
          <a:r>
            <a:rPr lang="en-US" dirty="0"/>
            <a:t>$21B</a:t>
          </a:r>
        </a:p>
      </dgm:t>
    </dgm:pt>
    <dgm:pt modelId="{BE610A98-2043-4755-90DF-635FCDBA2664}" type="parTrans" cxnId="{18684133-E5C8-49DB-9D73-6F45966A84DD}">
      <dgm:prSet/>
      <dgm:spPr/>
      <dgm:t>
        <a:bodyPr/>
        <a:lstStyle/>
        <a:p>
          <a:endParaRPr lang="en-US"/>
        </a:p>
      </dgm:t>
    </dgm:pt>
    <dgm:pt modelId="{483286D6-EBC0-4245-B31F-7DFE175B54A5}" type="sibTrans" cxnId="{18684133-E5C8-49DB-9D73-6F45966A84DD}">
      <dgm:prSet/>
      <dgm:spPr/>
      <dgm:t>
        <a:bodyPr/>
        <a:lstStyle/>
        <a:p>
          <a:endParaRPr lang="en-US"/>
        </a:p>
      </dgm:t>
    </dgm:pt>
    <dgm:pt modelId="{6E903BD5-2882-4D88-9C88-9AEF128A8D0B}">
      <dgm:prSet phldrT="[Text]"/>
      <dgm:spPr/>
      <dgm:t>
        <a:bodyPr/>
        <a:lstStyle/>
        <a:p>
          <a:r>
            <a:rPr lang="en-US" dirty="0"/>
            <a:t>Long Duration Energy Storage</a:t>
          </a:r>
        </a:p>
      </dgm:t>
    </dgm:pt>
    <dgm:pt modelId="{C2280BF7-068D-4093-81C8-B169A7A8B853}" type="parTrans" cxnId="{DD9EA797-935E-4365-A7F1-365BA46AA8E5}">
      <dgm:prSet/>
      <dgm:spPr/>
      <dgm:t>
        <a:bodyPr/>
        <a:lstStyle/>
        <a:p>
          <a:endParaRPr lang="en-US"/>
        </a:p>
      </dgm:t>
    </dgm:pt>
    <dgm:pt modelId="{2D7C1920-7F51-4450-82AC-4FDDF373282D}" type="sibTrans" cxnId="{DD9EA797-935E-4365-A7F1-365BA46AA8E5}">
      <dgm:prSet/>
      <dgm:spPr/>
      <dgm:t>
        <a:bodyPr/>
        <a:lstStyle/>
        <a:p>
          <a:endParaRPr lang="en-US"/>
        </a:p>
      </dgm:t>
    </dgm:pt>
    <dgm:pt modelId="{363D2FDA-6C15-4061-8038-1AB039A43A37}">
      <dgm:prSet phldrT="[Text]"/>
      <dgm:spPr/>
      <dgm:t>
        <a:bodyPr/>
        <a:lstStyle/>
        <a:p>
          <a:r>
            <a:rPr lang="en-US" dirty="0"/>
            <a:t>Energy for Rural or Remote Areas</a:t>
          </a:r>
        </a:p>
        <a:p>
          <a:r>
            <a:rPr lang="en-US" dirty="0"/>
            <a:t>$1B</a:t>
          </a:r>
        </a:p>
      </dgm:t>
    </dgm:pt>
    <dgm:pt modelId="{D2071CE7-33D1-47DA-81B1-A440F361B289}" type="parTrans" cxnId="{99DDFC2F-2DC5-438C-8B19-DE98D0B3F040}">
      <dgm:prSet/>
      <dgm:spPr/>
      <dgm:t>
        <a:bodyPr/>
        <a:lstStyle/>
        <a:p>
          <a:endParaRPr lang="en-US"/>
        </a:p>
      </dgm:t>
    </dgm:pt>
    <dgm:pt modelId="{682562A1-1EE4-4D8A-BC5F-1B25A96A5E54}" type="sibTrans" cxnId="{99DDFC2F-2DC5-438C-8B19-DE98D0B3F040}">
      <dgm:prSet/>
      <dgm:spPr/>
      <dgm:t>
        <a:bodyPr/>
        <a:lstStyle/>
        <a:p>
          <a:endParaRPr lang="en-US"/>
        </a:p>
      </dgm:t>
    </dgm:pt>
    <dgm:pt modelId="{3F93881A-B76F-47F1-87FE-EED0E845EDA2}">
      <dgm:prSet phldrT="[Text]"/>
      <dgm:spPr/>
      <dgm:t>
        <a:bodyPr/>
        <a:lstStyle/>
        <a:p>
          <a:r>
            <a:rPr lang="en-US" dirty="0"/>
            <a:t>Carbon Capture</a:t>
          </a:r>
        </a:p>
      </dgm:t>
    </dgm:pt>
    <dgm:pt modelId="{CEF98DC8-2C87-44B8-8C8D-AAB1B97F0551}" type="parTrans" cxnId="{31D12D3F-C8A2-4FF0-9359-E2E860545C89}">
      <dgm:prSet/>
      <dgm:spPr/>
      <dgm:t>
        <a:bodyPr/>
        <a:lstStyle/>
        <a:p>
          <a:endParaRPr lang="en-US"/>
        </a:p>
      </dgm:t>
    </dgm:pt>
    <dgm:pt modelId="{BC807536-C777-444C-9352-40E71EE0D367}" type="sibTrans" cxnId="{31D12D3F-C8A2-4FF0-9359-E2E860545C89}">
      <dgm:prSet/>
      <dgm:spPr/>
      <dgm:t>
        <a:bodyPr/>
        <a:lstStyle/>
        <a:p>
          <a:endParaRPr lang="en-US"/>
        </a:p>
      </dgm:t>
    </dgm:pt>
    <dgm:pt modelId="{242C45DA-25A1-4DB1-9C3E-8F840BC18624}">
      <dgm:prSet phldrT="[Text]"/>
      <dgm:spPr/>
      <dgm:t>
        <a:bodyPr/>
        <a:lstStyle/>
        <a:p>
          <a:r>
            <a:rPr lang="en-US" dirty="0"/>
            <a:t>…6 More Demo Programs…</a:t>
          </a:r>
        </a:p>
      </dgm:t>
    </dgm:pt>
    <dgm:pt modelId="{6AA276AB-4651-40F4-9C78-57AEDA7FF6D3}" type="parTrans" cxnId="{66A0E600-17BD-4246-8288-E7E9FF184ABE}">
      <dgm:prSet/>
      <dgm:spPr/>
      <dgm:t>
        <a:bodyPr/>
        <a:lstStyle/>
        <a:p>
          <a:endParaRPr lang="en-US"/>
        </a:p>
      </dgm:t>
    </dgm:pt>
    <dgm:pt modelId="{A3C2AA1C-EFCD-4917-8643-142BA5384BF3}" type="sibTrans" cxnId="{66A0E600-17BD-4246-8288-E7E9FF184ABE}">
      <dgm:prSet/>
      <dgm:spPr/>
      <dgm:t>
        <a:bodyPr/>
        <a:lstStyle/>
        <a:p>
          <a:endParaRPr lang="en-US"/>
        </a:p>
      </dgm:t>
    </dgm:pt>
    <dgm:pt modelId="{B567C6AA-05A7-4D32-9FF3-81563B939B80}" type="pres">
      <dgm:prSet presAssocID="{6E2D2FD1-BF75-46ED-8C73-79A86C1BCCF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3B10AED-DF6C-4C4F-BDB8-EDEDEF4BBB8C}" type="pres">
      <dgm:prSet presAssocID="{B5D94489-DE18-42DB-889F-CCC28644A58F}" presName="hierRoot1" presStyleCnt="0">
        <dgm:presLayoutVars>
          <dgm:hierBranch val="init"/>
        </dgm:presLayoutVars>
      </dgm:prSet>
      <dgm:spPr/>
    </dgm:pt>
    <dgm:pt modelId="{B2D1411A-8312-4328-BE82-5EB448B95DF3}" type="pres">
      <dgm:prSet presAssocID="{B5D94489-DE18-42DB-889F-CCC28644A58F}" presName="rootComposite1" presStyleCnt="0"/>
      <dgm:spPr/>
    </dgm:pt>
    <dgm:pt modelId="{269F5468-6D3D-4158-AB4B-2B693107BD3B}" type="pres">
      <dgm:prSet presAssocID="{B5D94489-DE18-42DB-889F-CCC28644A58F}" presName="rootText1" presStyleLbl="node0" presStyleIdx="0" presStyleCnt="1" custScaleX="248319">
        <dgm:presLayoutVars>
          <dgm:chPref val="3"/>
        </dgm:presLayoutVars>
      </dgm:prSet>
      <dgm:spPr/>
    </dgm:pt>
    <dgm:pt modelId="{E6960C47-9E68-4BF6-B8DC-C6BE032F70D6}" type="pres">
      <dgm:prSet presAssocID="{B5D94489-DE18-42DB-889F-CCC28644A58F}" presName="rootConnector1" presStyleLbl="node1" presStyleIdx="0" presStyleCnt="0"/>
      <dgm:spPr/>
    </dgm:pt>
    <dgm:pt modelId="{5280CD8F-2F57-4BB7-8749-EA91D8C445F3}" type="pres">
      <dgm:prSet presAssocID="{B5D94489-DE18-42DB-889F-CCC28644A58F}" presName="hierChild2" presStyleCnt="0"/>
      <dgm:spPr/>
    </dgm:pt>
    <dgm:pt modelId="{59AD0244-BA5F-473E-B37E-B3553AF4B948}" type="pres">
      <dgm:prSet presAssocID="{D5ECAA2F-32BC-4D50-B3B8-EDC1A2AA6311}" presName="Name37" presStyleLbl="parChTrans1D2" presStyleIdx="0" presStyleCnt="6"/>
      <dgm:spPr/>
    </dgm:pt>
    <dgm:pt modelId="{324E7B70-28EA-4E8C-B6A0-C0B114E446CA}" type="pres">
      <dgm:prSet presAssocID="{0582BB9E-E59A-43EF-9F77-F689360F56D2}" presName="hierRoot2" presStyleCnt="0">
        <dgm:presLayoutVars>
          <dgm:hierBranch val="init"/>
        </dgm:presLayoutVars>
      </dgm:prSet>
      <dgm:spPr/>
    </dgm:pt>
    <dgm:pt modelId="{036865AF-09B5-40C9-A44E-895E02F9A908}" type="pres">
      <dgm:prSet presAssocID="{0582BB9E-E59A-43EF-9F77-F689360F56D2}" presName="rootComposite" presStyleCnt="0"/>
      <dgm:spPr/>
    </dgm:pt>
    <dgm:pt modelId="{7998DE5F-902B-4A0A-9C54-A3B11639C116}" type="pres">
      <dgm:prSet presAssocID="{0582BB9E-E59A-43EF-9F77-F689360F56D2}" presName="rootText" presStyleLbl="node2" presStyleIdx="0" presStyleCnt="6">
        <dgm:presLayoutVars>
          <dgm:chPref val="3"/>
        </dgm:presLayoutVars>
      </dgm:prSet>
      <dgm:spPr/>
    </dgm:pt>
    <dgm:pt modelId="{630A7A8B-7EC6-4970-A6F6-2A7A1711AFA3}" type="pres">
      <dgm:prSet presAssocID="{0582BB9E-E59A-43EF-9F77-F689360F56D2}" presName="rootConnector" presStyleLbl="node2" presStyleIdx="0" presStyleCnt="6"/>
      <dgm:spPr/>
    </dgm:pt>
    <dgm:pt modelId="{2B0B88B5-EF96-4D9C-A0A6-67461AB9E77C}" type="pres">
      <dgm:prSet presAssocID="{0582BB9E-E59A-43EF-9F77-F689360F56D2}" presName="hierChild4" presStyleCnt="0"/>
      <dgm:spPr/>
    </dgm:pt>
    <dgm:pt modelId="{13AD9291-8C90-49EC-95EE-206E251F6DE8}" type="pres">
      <dgm:prSet presAssocID="{0582BB9E-E59A-43EF-9F77-F689360F56D2}" presName="hierChild5" presStyleCnt="0"/>
      <dgm:spPr/>
    </dgm:pt>
    <dgm:pt modelId="{67CF9939-5D3F-4F09-BC27-D9D069F7C641}" type="pres">
      <dgm:prSet presAssocID="{C694054B-40E4-4608-BD58-CA89C0D3BE5F}" presName="Name37" presStyleLbl="parChTrans1D2" presStyleIdx="1" presStyleCnt="6"/>
      <dgm:spPr/>
    </dgm:pt>
    <dgm:pt modelId="{1E129C0B-56B8-42A1-9B2F-532D608932D9}" type="pres">
      <dgm:prSet presAssocID="{BF7AA444-720E-4A56-B59D-2C6EA5929484}" presName="hierRoot2" presStyleCnt="0">
        <dgm:presLayoutVars>
          <dgm:hierBranch val="init"/>
        </dgm:presLayoutVars>
      </dgm:prSet>
      <dgm:spPr/>
    </dgm:pt>
    <dgm:pt modelId="{D1314D43-933E-4726-B8FD-914915DD5D2F}" type="pres">
      <dgm:prSet presAssocID="{BF7AA444-720E-4A56-B59D-2C6EA5929484}" presName="rootComposite" presStyleCnt="0"/>
      <dgm:spPr/>
    </dgm:pt>
    <dgm:pt modelId="{5CB413F7-623C-4412-9AE5-195E385FD58E}" type="pres">
      <dgm:prSet presAssocID="{BF7AA444-720E-4A56-B59D-2C6EA5929484}" presName="rootText" presStyleLbl="node2" presStyleIdx="1" presStyleCnt="6">
        <dgm:presLayoutVars>
          <dgm:chPref val="3"/>
        </dgm:presLayoutVars>
      </dgm:prSet>
      <dgm:spPr/>
    </dgm:pt>
    <dgm:pt modelId="{2B7DD7B6-8D99-4780-A9F2-0DBE627AB388}" type="pres">
      <dgm:prSet presAssocID="{BF7AA444-720E-4A56-B59D-2C6EA5929484}" presName="rootConnector" presStyleLbl="node2" presStyleIdx="1" presStyleCnt="6"/>
      <dgm:spPr/>
    </dgm:pt>
    <dgm:pt modelId="{36A0E4E2-E4AD-4CBA-9468-46387FCC669F}" type="pres">
      <dgm:prSet presAssocID="{BF7AA444-720E-4A56-B59D-2C6EA5929484}" presName="hierChild4" presStyleCnt="0"/>
      <dgm:spPr/>
    </dgm:pt>
    <dgm:pt modelId="{B5F9658A-DD17-45A4-9555-CB9ECDEE411B}" type="pres">
      <dgm:prSet presAssocID="{BF7AA444-720E-4A56-B59D-2C6EA5929484}" presName="hierChild5" presStyleCnt="0"/>
      <dgm:spPr/>
    </dgm:pt>
    <dgm:pt modelId="{35E6EF37-BDAD-4D57-A457-94B54BF692F7}" type="pres">
      <dgm:prSet presAssocID="{6F44B5DE-D3FE-403C-9BE1-A8FD415FCFDE}" presName="Name37" presStyleLbl="parChTrans1D2" presStyleIdx="2" presStyleCnt="6"/>
      <dgm:spPr/>
    </dgm:pt>
    <dgm:pt modelId="{A55C1306-8AFD-4108-A5AC-0B341B930AEA}" type="pres">
      <dgm:prSet presAssocID="{90794328-1C3D-46A1-8548-14A1AEDF47BD}" presName="hierRoot2" presStyleCnt="0">
        <dgm:presLayoutVars>
          <dgm:hierBranch val="init"/>
        </dgm:presLayoutVars>
      </dgm:prSet>
      <dgm:spPr/>
    </dgm:pt>
    <dgm:pt modelId="{E747DA23-3856-4E0F-87C3-90A1CA1692BB}" type="pres">
      <dgm:prSet presAssocID="{90794328-1C3D-46A1-8548-14A1AEDF47BD}" presName="rootComposite" presStyleCnt="0"/>
      <dgm:spPr/>
    </dgm:pt>
    <dgm:pt modelId="{48FFF0B6-0519-40E5-9802-BEDA6EEBF268}" type="pres">
      <dgm:prSet presAssocID="{90794328-1C3D-46A1-8548-14A1AEDF47BD}" presName="rootText" presStyleLbl="node2" presStyleIdx="2" presStyleCnt="6">
        <dgm:presLayoutVars>
          <dgm:chPref val="3"/>
        </dgm:presLayoutVars>
      </dgm:prSet>
      <dgm:spPr/>
    </dgm:pt>
    <dgm:pt modelId="{9AC546B8-A8EF-444A-ABED-EE8505373C45}" type="pres">
      <dgm:prSet presAssocID="{90794328-1C3D-46A1-8548-14A1AEDF47BD}" presName="rootConnector" presStyleLbl="node2" presStyleIdx="2" presStyleCnt="6"/>
      <dgm:spPr/>
    </dgm:pt>
    <dgm:pt modelId="{DCF65DD1-7F9D-4172-9380-8CBACC236404}" type="pres">
      <dgm:prSet presAssocID="{90794328-1C3D-46A1-8548-14A1AEDF47BD}" presName="hierChild4" presStyleCnt="0"/>
      <dgm:spPr/>
    </dgm:pt>
    <dgm:pt modelId="{E5B48D66-FB50-4533-8772-940B16BD1DF5}" type="pres">
      <dgm:prSet presAssocID="{90794328-1C3D-46A1-8548-14A1AEDF47BD}" presName="hierChild5" presStyleCnt="0"/>
      <dgm:spPr/>
    </dgm:pt>
    <dgm:pt modelId="{D01C8C22-7830-4A1D-A592-5208A25679BC}" type="pres">
      <dgm:prSet presAssocID="{D96A5785-B87C-41C8-848E-B36A7CAA8475}" presName="Name37" presStyleLbl="parChTrans1D2" presStyleIdx="3" presStyleCnt="6"/>
      <dgm:spPr/>
    </dgm:pt>
    <dgm:pt modelId="{EC210C05-AA2D-4CB3-9ACA-0AE8B3D42C96}" type="pres">
      <dgm:prSet presAssocID="{C435A2E3-E447-4E1A-8D87-442D41F91114}" presName="hierRoot2" presStyleCnt="0">
        <dgm:presLayoutVars>
          <dgm:hierBranch val="init"/>
        </dgm:presLayoutVars>
      </dgm:prSet>
      <dgm:spPr/>
    </dgm:pt>
    <dgm:pt modelId="{181294C3-49E0-4480-9A94-83541AAB91B2}" type="pres">
      <dgm:prSet presAssocID="{C435A2E3-E447-4E1A-8D87-442D41F91114}" presName="rootComposite" presStyleCnt="0"/>
      <dgm:spPr/>
    </dgm:pt>
    <dgm:pt modelId="{1BB2A3DA-82E6-4161-9E95-7FDFF43ADCA9}" type="pres">
      <dgm:prSet presAssocID="{C435A2E3-E447-4E1A-8D87-442D41F91114}" presName="rootText" presStyleLbl="node2" presStyleIdx="3" presStyleCnt="6">
        <dgm:presLayoutVars>
          <dgm:chPref val="3"/>
        </dgm:presLayoutVars>
      </dgm:prSet>
      <dgm:spPr/>
    </dgm:pt>
    <dgm:pt modelId="{F6A9E208-CD32-4D31-ACE4-E38FACC525B7}" type="pres">
      <dgm:prSet presAssocID="{C435A2E3-E447-4E1A-8D87-442D41F91114}" presName="rootConnector" presStyleLbl="node2" presStyleIdx="3" presStyleCnt="6"/>
      <dgm:spPr/>
    </dgm:pt>
    <dgm:pt modelId="{AEB77713-0C6B-4289-AE9F-3D83B51A7CA2}" type="pres">
      <dgm:prSet presAssocID="{C435A2E3-E447-4E1A-8D87-442D41F91114}" presName="hierChild4" presStyleCnt="0"/>
      <dgm:spPr/>
    </dgm:pt>
    <dgm:pt modelId="{DA55EFB6-56B7-46E0-90D7-0035817D6E6B}" type="pres">
      <dgm:prSet presAssocID="{C435A2E3-E447-4E1A-8D87-442D41F91114}" presName="hierChild5" presStyleCnt="0"/>
      <dgm:spPr/>
    </dgm:pt>
    <dgm:pt modelId="{A7AF7CE4-B619-4E3E-B559-6E84178794B2}" type="pres">
      <dgm:prSet presAssocID="{B2A27816-9473-4553-BD51-3C7FA1324CD8}" presName="Name37" presStyleLbl="parChTrans1D2" presStyleIdx="4" presStyleCnt="6"/>
      <dgm:spPr/>
    </dgm:pt>
    <dgm:pt modelId="{12923CDD-58C3-4504-A910-D9F1C49DD9DA}" type="pres">
      <dgm:prSet presAssocID="{3C0DB4DA-EFBE-4DAB-AF9B-07A813BC894B}" presName="hierRoot2" presStyleCnt="0">
        <dgm:presLayoutVars>
          <dgm:hierBranch val="init"/>
        </dgm:presLayoutVars>
      </dgm:prSet>
      <dgm:spPr/>
    </dgm:pt>
    <dgm:pt modelId="{B92D3481-55B9-45F6-A490-EF51E9001EDB}" type="pres">
      <dgm:prSet presAssocID="{3C0DB4DA-EFBE-4DAB-AF9B-07A813BC894B}" presName="rootComposite" presStyleCnt="0"/>
      <dgm:spPr/>
    </dgm:pt>
    <dgm:pt modelId="{79A05A63-0885-45DE-8CE7-2B520E4C5527}" type="pres">
      <dgm:prSet presAssocID="{3C0DB4DA-EFBE-4DAB-AF9B-07A813BC894B}" presName="rootText" presStyleLbl="node2" presStyleIdx="4" presStyleCnt="6">
        <dgm:presLayoutVars>
          <dgm:chPref val="3"/>
        </dgm:presLayoutVars>
      </dgm:prSet>
      <dgm:spPr/>
    </dgm:pt>
    <dgm:pt modelId="{6E303DF4-59DA-4FEC-A956-0591336CF6B6}" type="pres">
      <dgm:prSet presAssocID="{3C0DB4DA-EFBE-4DAB-AF9B-07A813BC894B}" presName="rootConnector" presStyleLbl="node2" presStyleIdx="4" presStyleCnt="6"/>
      <dgm:spPr/>
    </dgm:pt>
    <dgm:pt modelId="{C1A155DF-DF91-4863-A6AB-AE3A450C0112}" type="pres">
      <dgm:prSet presAssocID="{3C0DB4DA-EFBE-4DAB-AF9B-07A813BC894B}" presName="hierChild4" presStyleCnt="0"/>
      <dgm:spPr/>
    </dgm:pt>
    <dgm:pt modelId="{C3B0346D-62F6-4AF8-906C-F6B769F98721}" type="pres">
      <dgm:prSet presAssocID="{3C0DB4DA-EFBE-4DAB-AF9B-07A813BC894B}" presName="hierChild5" presStyleCnt="0"/>
      <dgm:spPr/>
    </dgm:pt>
    <dgm:pt modelId="{153BE4BF-5982-4506-B452-523778912673}" type="pres">
      <dgm:prSet presAssocID="{B01ED8F7-C52A-4CBF-B3D6-0E4D65762DFF}" presName="Name37" presStyleLbl="parChTrans1D2" presStyleIdx="5" presStyleCnt="6"/>
      <dgm:spPr/>
    </dgm:pt>
    <dgm:pt modelId="{DCB9C5ED-2879-49F5-A906-6DE31DDBCC9F}" type="pres">
      <dgm:prSet presAssocID="{D0A42D2A-6EBD-4620-9A4B-701C05AFF954}" presName="hierRoot2" presStyleCnt="0">
        <dgm:presLayoutVars>
          <dgm:hierBranch val="init"/>
        </dgm:presLayoutVars>
      </dgm:prSet>
      <dgm:spPr/>
    </dgm:pt>
    <dgm:pt modelId="{97BBA144-3242-442C-8FB4-4AA3C0605454}" type="pres">
      <dgm:prSet presAssocID="{D0A42D2A-6EBD-4620-9A4B-701C05AFF954}" presName="rootComposite" presStyleCnt="0"/>
      <dgm:spPr/>
    </dgm:pt>
    <dgm:pt modelId="{5EAEB606-1707-4CD0-8BE6-546B0F2C2E94}" type="pres">
      <dgm:prSet presAssocID="{D0A42D2A-6EBD-4620-9A4B-701C05AFF954}" presName="rootText" presStyleLbl="node2" presStyleIdx="5" presStyleCnt="6">
        <dgm:presLayoutVars>
          <dgm:chPref val="3"/>
        </dgm:presLayoutVars>
      </dgm:prSet>
      <dgm:spPr/>
    </dgm:pt>
    <dgm:pt modelId="{A55FFB9D-7020-4D1E-8C7F-3ACAD579F6B8}" type="pres">
      <dgm:prSet presAssocID="{D0A42D2A-6EBD-4620-9A4B-701C05AFF954}" presName="rootConnector" presStyleLbl="node2" presStyleIdx="5" presStyleCnt="6"/>
      <dgm:spPr/>
    </dgm:pt>
    <dgm:pt modelId="{DF30C4CB-2046-47BA-9AA5-C4E87687D8F3}" type="pres">
      <dgm:prSet presAssocID="{D0A42D2A-6EBD-4620-9A4B-701C05AFF954}" presName="hierChild4" presStyleCnt="0"/>
      <dgm:spPr/>
    </dgm:pt>
    <dgm:pt modelId="{9D95D402-C403-4741-95CF-0FC3BCA62268}" type="pres">
      <dgm:prSet presAssocID="{685154F9-6C56-4D84-B302-634C82D2BE17}" presName="Name37" presStyleLbl="parChTrans1D3" presStyleIdx="0" presStyleCnt="2"/>
      <dgm:spPr/>
    </dgm:pt>
    <dgm:pt modelId="{938D34DC-EC94-4774-9EEB-D63CACF086BE}" type="pres">
      <dgm:prSet presAssocID="{DEEC2E3E-24B1-4497-92BF-81D1EEF6B323}" presName="hierRoot2" presStyleCnt="0">
        <dgm:presLayoutVars>
          <dgm:hierBranch val="init"/>
        </dgm:presLayoutVars>
      </dgm:prSet>
      <dgm:spPr/>
    </dgm:pt>
    <dgm:pt modelId="{06D22052-EA5C-4BB7-A8B7-7B7F3220D62A}" type="pres">
      <dgm:prSet presAssocID="{DEEC2E3E-24B1-4497-92BF-81D1EEF6B323}" presName="rootComposite" presStyleCnt="0"/>
      <dgm:spPr/>
    </dgm:pt>
    <dgm:pt modelId="{F2B3B83B-C0FF-4DD7-8FC3-31EFCD475995}" type="pres">
      <dgm:prSet presAssocID="{DEEC2E3E-24B1-4497-92BF-81D1EEF6B323}" presName="rootText" presStyleLbl="node3" presStyleIdx="0" presStyleCnt="2">
        <dgm:presLayoutVars>
          <dgm:chPref val="3"/>
        </dgm:presLayoutVars>
      </dgm:prSet>
      <dgm:spPr/>
    </dgm:pt>
    <dgm:pt modelId="{9B1EB1C3-67C4-479A-85AD-2A437F25F91B}" type="pres">
      <dgm:prSet presAssocID="{DEEC2E3E-24B1-4497-92BF-81D1EEF6B323}" presName="rootConnector" presStyleLbl="node3" presStyleIdx="0" presStyleCnt="2"/>
      <dgm:spPr/>
    </dgm:pt>
    <dgm:pt modelId="{57508C4A-FBAE-4CEB-93CC-A621393750F1}" type="pres">
      <dgm:prSet presAssocID="{DEEC2E3E-24B1-4497-92BF-81D1EEF6B323}" presName="hierChild4" presStyleCnt="0"/>
      <dgm:spPr/>
    </dgm:pt>
    <dgm:pt modelId="{3A1A4CB1-337E-45DD-8193-82A8F7F2CBB5}" type="pres">
      <dgm:prSet presAssocID="{DEEC2E3E-24B1-4497-92BF-81D1EEF6B323}" presName="hierChild5" presStyleCnt="0"/>
      <dgm:spPr/>
    </dgm:pt>
    <dgm:pt modelId="{6FB7CCE0-0483-4C71-B1C4-AED69D0FE55D}" type="pres">
      <dgm:prSet presAssocID="{BE610A98-2043-4755-90DF-635FCDBA2664}" presName="Name37" presStyleLbl="parChTrans1D3" presStyleIdx="1" presStyleCnt="2"/>
      <dgm:spPr/>
    </dgm:pt>
    <dgm:pt modelId="{1719CE02-DC0C-40C2-9894-7F53B09B180F}" type="pres">
      <dgm:prSet presAssocID="{44969B84-4FEC-4669-A69B-1824B57F9DE2}" presName="hierRoot2" presStyleCnt="0">
        <dgm:presLayoutVars>
          <dgm:hierBranch val="init"/>
        </dgm:presLayoutVars>
      </dgm:prSet>
      <dgm:spPr/>
    </dgm:pt>
    <dgm:pt modelId="{103F4B56-1AD9-42E8-AD04-2AE0B6CC0CCE}" type="pres">
      <dgm:prSet presAssocID="{44969B84-4FEC-4669-A69B-1824B57F9DE2}" presName="rootComposite" presStyleCnt="0"/>
      <dgm:spPr/>
    </dgm:pt>
    <dgm:pt modelId="{D8C0B0DE-AC07-4CC9-8045-F9B6933B7992}" type="pres">
      <dgm:prSet presAssocID="{44969B84-4FEC-4669-A69B-1824B57F9DE2}" presName="rootText" presStyleLbl="node3" presStyleIdx="1" presStyleCnt="2">
        <dgm:presLayoutVars>
          <dgm:chPref val="3"/>
        </dgm:presLayoutVars>
      </dgm:prSet>
      <dgm:spPr/>
    </dgm:pt>
    <dgm:pt modelId="{940B35B3-6A6F-4A2E-A75E-326E1B724C35}" type="pres">
      <dgm:prSet presAssocID="{44969B84-4FEC-4669-A69B-1824B57F9DE2}" presName="rootConnector" presStyleLbl="node3" presStyleIdx="1" presStyleCnt="2"/>
      <dgm:spPr/>
    </dgm:pt>
    <dgm:pt modelId="{0A2D26B8-A61E-4C3F-B985-1041C4020E0F}" type="pres">
      <dgm:prSet presAssocID="{44969B84-4FEC-4669-A69B-1824B57F9DE2}" presName="hierChild4" presStyleCnt="0"/>
      <dgm:spPr/>
    </dgm:pt>
    <dgm:pt modelId="{4C6001A5-4B3A-4AA4-A2BA-9F81D7DE4EA8}" type="pres">
      <dgm:prSet presAssocID="{C2280BF7-068D-4093-81C8-B169A7A8B853}" presName="Name37" presStyleLbl="parChTrans1D4" presStyleIdx="0" presStyleCnt="7"/>
      <dgm:spPr/>
    </dgm:pt>
    <dgm:pt modelId="{231D66C7-02AA-4377-81BD-FD1C23777EE7}" type="pres">
      <dgm:prSet presAssocID="{6E903BD5-2882-4D88-9C88-9AEF128A8D0B}" presName="hierRoot2" presStyleCnt="0">
        <dgm:presLayoutVars>
          <dgm:hierBranch val="init"/>
        </dgm:presLayoutVars>
      </dgm:prSet>
      <dgm:spPr/>
    </dgm:pt>
    <dgm:pt modelId="{1622D2D7-EB58-4B20-A85F-7FD246C19008}" type="pres">
      <dgm:prSet presAssocID="{6E903BD5-2882-4D88-9C88-9AEF128A8D0B}" presName="rootComposite" presStyleCnt="0"/>
      <dgm:spPr/>
    </dgm:pt>
    <dgm:pt modelId="{7FBD0732-0625-43B4-ACBE-54177E40ABE4}" type="pres">
      <dgm:prSet presAssocID="{6E903BD5-2882-4D88-9C88-9AEF128A8D0B}" presName="rootText" presStyleLbl="node4" presStyleIdx="0" presStyleCnt="7" custScaleX="128969">
        <dgm:presLayoutVars>
          <dgm:chPref val="3"/>
        </dgm:presLayoutVars>
      </dgm:prSet>
      <dgm:spPr/>
    </dgm:pt>
    <dgm:pt modelId="{2D3F6F20-78B2-4329-93F0-5642231FF8FF}" type="pres">
      <dgm:prSet presAssocID="{6E903BD5-2882-4D88-9C88-9AEF128A8D0B}" presName="rootConnector" presStyleLbl="node4" presStyleIdx="0" presStyleCnt="7"/>
      <dgm:spPr/>
    </dgm:pt>
    <dgm:pt modelId="{75466E7A-85C3-479C-8F1E-C2F46D1776C8}" type="pres">
      <dgm:prSet presAssocID="{6E903BD5-2882-4D88-9C88-9AEF128A8D0B}" presName="hierChild4" presStyleCnt="0"/>
      <dgm:spPr/>
    </dgm:pt>
    <dgm:pt modelId="{EA4CD8E1-CC19-47CD-B8DC-87BA62897312}" type="pres">
      <dgm:prSet presAssocID="{6E903BD5-2882-4D88-9C88-9AEF128A8D0B}" presName="hierChild5" presStyleCnt="0"/>
      <dgm:spPr/>
    </dgm:pt>
    <dgm:pt modelId="{AA880D17-56A0-40F2-8308-A213CCDBB82F}" type="pres">
      <dgm:prSet presAssocID="{CEF98DC8-2C87-44B8-8C8D-AAB1B97F0551}" presName="Name37" presStyleLbl="parChTrans1D4" presStyleIdx="1" presStyleCnt="7"/>
      <dgm:spPr/>
    </dgm:pt>
    <dgm:pt modelId="{0D2F02B2-A291-42AB-A82E-84330C36424F}" type="pres">
      <dgm:prSet presAssocID="{3F93881A-B76F-47F1-87FE-EED0E845EDA2}" presName="hierRoot2" presStyleCnt="0">
        <dgm:presLayoutVars>
          <dgm:hierBranch val="init"/>
        </dgm:presLayoutVars>
      </dgm:prSet>
      <dgm:spPr/>
    </dgm:pt>
    <dgm:pt modelId="{003F7D96-ECD4-4220-81CA-9DD703E357F7}" type="pres">
      <dgm:prSet presAssocID="{3F93881A-B76F-47F1-87FE-EED0E845EDA2}" presName="rootComposite" presStyleCnt="0"/>
      <dgm:spPr/>
    </dgm:pt>
    <dgm:pt modelId="{CDF0E0B0-B727-4C3B-82E4-41CBA1E233FB}" type="pres">
      <dgm:prSet presAssocID="{3F93881A-B76F-47F1-87FE-EED0E845EDA2}" presName="rootText" presStyleLbl="node4" presStyleIdx="1" presStyleCnt="7">
        <dgm:presLayoutVars>
          <dgm:chPref val="3"/>
        </dgm:presLayoutVars>
      </dgm:prSet>
      <dgm:spPr/>
    </dgm:pt>
    <dgm:pt modelId="{DEB4F9ED-DB19-4304-8515-D5615AC44150}" type="pres">
      <dgm:prSet presAssocID="{3F93881A-B76F-47F1-87FE-EED0E845EDA2}" presName="rootConnector" presStyleLbl="node4" presStyleIdx="1" presStyleCnt="7"/>
      <dgm:spPr/>
    </dgm:pt>
    <dgm:pt modelId="{1AFF8D7C-771D-4A2A-9C5A-4005985CBF91}" type="pres">
      <dgm:prSet presAssocID="{3F93881A-B76F-47F1-87FE-EED0E845EDA2}" presName="hierChild4" presStyleCnt="0"/>
      <dgm:spPr/>
    </dgm:pt>
    <dgm:pt modelId="{F12D90D1-2928-40BE-89E1-6959C2682ACB}" type="pres">
      <dgm:prSet presAssocID="{3F93881A-B76F-47F1-87FE-EED0E845EDA2}" presName="hierChild5" presStyleCnt="0"/>
      <dgm:spPr/>
    </dgm:pt>
    <dgm:pt modelId="{260F3830-AB7B-4CEE-A782-3A405F381EC1}" type="pres">
      <dgm:prSet presAssocID="{6AA276AB-4651-40F4-9C78-57AEDA7FF6D3}" presName="Name37" presStyleLbl="parChTrans1D4" presStyleIdx="2" presStyleCnt="7"/>
      <dgm:spPr/>
    </dgm:pt>
    <dgm:pt modelId="{8FD4F58F-5611-4B72-A098-D6D029121A11}" type="pres">
      <dgm:prSet presAssocID="{242C45DA-25A1-4DB1-9C3E-8F840BC18624}" presName="hierRoot2" presStyleCnt="0">
        <dgm:presLayoutVars>
          <dgm:hierBranch val="init"/>
        </dgm:presLayoutVars>
      </dgm:prSet>
      <dgm:spPr/>
    </dgm:pt>
    <dgm:pt modelId="{C322CF20-490F-4AA0-A094-16644F832F2C}" type="pres">
      <dgm:prSet presAssocID="{242C45DA-25A1-4DB1-9C3E-8F840BC18624}" presName="rootComposite" presStyleCnt="0"/>
      <dgm:spPr/>
    </dgm:pt>
    <dgm:pt modelId="{8003A185-BD52-4B58-AEA4-D342186A5A61}" type="pres">
      <dgm:prSet presAssocID="{242C45DA-25A1-4DB1-9C3E-8F840BC18624}" presName="rootText" presStyleLbl="node4" presStyleIdx="2" presStyleCnt="7" custScaleX="127708">
        <dgm:presLayoutVars>
          <dgm:chPref val="3"/>
        </dgm:presLayoutVars>
      </dgm:prSet>
      <dgm:spPr/>
    </dgm:pt>
    <dgm:pt modelId="{733587EE-3C9B-4132-A9A1-0422CE3E991B}" type="pres">
      <dgm:prSet presAssocID="{242C45DA-25A1-4DB1-9C3E-8F840BC18624}" presName="rootConnector" presStyleLbl="node4" presStyleIdx="2" presStyleCnt="7"/>
      <dgm:spPr/>
    </dgm:pt>
    <dgm:pt modelId="{D1460A5B-137A-4EAF-85FA-A58A45EB1383}" type="pres">
      <dgm:prSet presAssocID="{242C45DA-25A1-4DB1-9C3E-8F840BC18624}" presName="hierChild4" presStyleCnt="0"/>
      <dgm:spPr/>
    </dgm:pt>
    <dgm:pt modelId="{20AE68DE-B3AE-4691-9204-9CE873502B04}" type="pres">
      <dgm:prSet presAssocID="{242C45DA-25A1-4DB1-9C3E-8F840BC18624}" presName="hierChild5" presStyleCnt="0"/>
      <dgm:spPr/>
    </dgm:pt>
    <dgm:pt modelId="{CDFB71A2-E04C-464C-B7E2-FCA56FB44BF4}" type="pres">
      <dgm:prSet presAssocID="{D2071CE7-33D1-47DA-81B1-A440F361B289}" presName="Name37" presStyleLbl="parChTrans1D4" presStyleIdx="3" presStyleCnt="7"/>
      <dgm:spPr/>
    </dgm:pt>
    <dgm:pt modelId="{9363D5ED-A692-4C77-B3C6-A148689BE613}" type="pres">
      <dgm:prSet presAssocID="{363D2FDA-6C15-4061-8038-1AB039A43A37}" presName="hierRoot2" presStyleCnt="0">
        <dgm:presLayoutVars>
          <dgm:hierBranch val="init"/>
        </dgm:presLayoutVars>
      </dgm:prSet>
      <dgm:spPr/>
    </dgm:pt>
    <dgm:pt modelId="{AAC60B61-8BC2-4780-92A0-001FA574C21C}" type="pres">
      <dgm:prSet presAssocID="{363D2FDA-6C15-4061-8038-1AB039A43A37}" presName="rootComposite" presStyleCnt="0"/>
      <dgm:spPr/>
    </dgm:pt>
    <dgm:pt modelId="{AE2BFDA3-AF2E-43BD-A890-3E8C8E4F5405}" type="pres">
      <dgm:prSet presAssocID="{363D2FDA-6C15-4061-8038-1AB039A43A37}" presName="rootText" presStyleLbl="node4" presStyleIdx="3" presStyleCnt="7" custScaleX="147123" custScaleY="144895">
        <dgm:presLayoutVars>
          <dgm:chPref val="3"/>
        </dgm:presLayoutVars>
      </dgm:prSet>
      <dgm:spPr/>
    </dgm:pt>
    <dgm:pt modelId="{AE34DF41-0B88-464A-AED2-84CBD11A9F65}" type="pres">
      <dgm:prSet presAssocID="{363D2FDA-6C15-4061-8038-1AB039A43A37}" presName="rootConnector" presStyleLbl="node4" presStyleIdx="3" presStyleCnt="7"/>
      <dgm:spPr/>
    </dgm:pt>
    <dgm:pt modelId="{CE2F8F47-4FFD-43C4-B1F3-F4D9F68225B4}" type="pres">
      <dgm:prSet presAssocID="{363D2FDA-6C15-4061-8038-1AB039A43A37}" presName="hierChild4" presStyleCnt="0"/>
      <dgm:spPr/>
    </dgm:pt>
    <dgm:pt modelId="{31C55AED-E730-4427-A08A-030E39DEF650}" type="pres">
      <dgm:prSet presAssocID="{BBE0FB6F-52D4-4AB4-BBC0-57C46EB76983}" presName="Name37" presStyleLbl="parChTrans1D4" presStyleIdx="4" presStyleCnt="7"/>
      <dgm:spPr/>
    </dgm:pt>
    <dgm:pt modelId="{D8F3CF51-B6D5-4A91-AC08-220E3E3DE6A2}" type="pres">
      <dgm:prSet presAssocID="{F47D2FA9-4001-46B8-8464-7B0AE288E404}" presName="hierRoot2" presStyleCnt="0">
        <dgm:presLayoutVars>
          <dgm:hierBranch val="init"/>
        </dgm:presLayoutVars>
      </dgm:prSet>
      <dgm:spPr/>
    </dgm:pt>
    <dgm:pt modelId="{31DA9234-15DE-45C1-A688-A71DB94330B7}" type="pres">
      <dgm:prSet presAssocID="{F47D2FA9-4001-46B8-8464-7B0AE288E404}" presName="rootComposite" presStyleCnt="0"/>
      <dgm:spPr/>
    </dgm:pt>
    <dgm:pt modelId="{4FB1A9D3-73A5-4EC3-BDC9-8676827612A9}" type="pres">
      <dgm:prSet presAssocID="{F47D2FA9-4001-46B8-8464-7B0AE288E404}" presName="rootText" presStyleLbl="node4" presStyleIdx="4" presStyleCnt="7" custScaleX="188037" custScaleY="142791">
        <dgm:presLayoutVars>
          <dgm:chPref val="3"/>
        </dgm:presLayoutVars>
      </dgm:prSet>
      <dgm:spPr/>
    </dgm:pt>
    <dgm:pt modelId="{8E9B7A08-D20C-46FC-9B2E-1E947A8A78FA}" type="pres">
      <dgm:prSet presAssocID="{F47D2FA9-4001-46B8-8464-7B0AE288E404}" presName="rootConnector" presStyleLbl="node4" presStyleIdx="4" presStyleCnt="7"/>
      <dgm:spPr/>
    </dgm:pt>
    <dgm:pt modelId="{A3A481A0-F379-419A-969C-745BBCB7E8E1}" type="pres">
      <dgm:prSet presAssocID="{F47D2FA9-4001-46B8-8464-7B0AE288E404}" presName="hierChild4" presStyleCnt="0"/>
      <dgm:spPr/>
    </dgm:pt>
    <dgm:pt modelId="{187BF92F-7A86-42F0-B440-4A51019C0DF6}" type="pres">
      <dgm:prSet presAssocID="{F47D2FA9-4001-46B8-8464-7B0AE288E404}" presName="hierChild5" presStyleCnt="0"/>
      <dgm:spPr/>
    </dgm:pt>
    <dgm:pt modelId="{594F8E3C-3D9E-4DC9-815A-1621305F944B}" type="pres">
      <dgm:prSet presAssocID="{5A039510-4EC7-4CC7-9BDA-0509F656C94F}" presName="Name37" presStyleLbl="parChTrans1D4" presStyleIdx="5" presStyleCnt="7"/>
      <dgm:spPr/>
    </dgm:pt>
    <dgm:pt modelId="{DB3B64D7-3CD8-4832-BEB6-29A3D72FD559}" type="pres">
      <dgm:prSet presAssocID="{42F67415-6089-4B0E-8D5F-65211DD816A1}" presName="hierRoot2" presStyleCnt="0">
        <dgm:presLayoutVars>
          <dgm:hierBranch val="init"/>
        </dgm:presLayoutVars>
      </dgm:prSet>
      <dgm:spPr/>
    </dgm:pt>
    <dgm:pt modelId="{7D31C1C0-11B5-4BE1-9301-9CC7066C44B9}" type="pres">
      <dgm:prSet presAssocID="{42F67415-6089-4B0E-8D5F-65211DD816A1}" presName="rootComposite" presStyleCnt="0"/>
      <dgm:spPr/>
    </dgm:pt>
    <dgm:pt modelId="{E6623619-7464-419C-A0BD-3CFF55121CCD}" type="pres">
      <dgm:prSet presAssocID="{42F67415-6089-4B0E-8D5F-65211DD816A1}" presName="rootText" presStyleLbl="node4" presStyleIdx="5" presStyleCnt="7" custScaleX="187637" custScaleY="132085">
        <dgm:presLayoutVars>
          <dgm:chPref val="3"/>
        </dgm:presLayoutVars>
      </dgm:prSet>
      <dgm:spPr/>
    </dgm:pt>
    <dgm:pt modelId="{266B9CED-2CF7-47C4-814F-66DEADF86493}" type="pres">
      <dgm:prSet presAssocID="{42F67415-6089-4B0E-8D5F-65211DD816A1}" presName="rootConnector" presStyleLbl="node4" presStyleIdx="5" presStyleCnt="7"/>
      <dgm:spPr/>
    </dgm:pt>
    <dgm:pt modelId="{C53A91E7-75B0-4709-9839-16B712F4A634}" type="pres">
      <dgm:prSet presAssocID="{42F67415-6089-4B0E-8D5F-65211DD816A1}" presName="hierChild4" presStyleCnt="0"/>
      <dgm:spPr/>
    </dgm:pt>
    <dgm:pt modelId="{0D26A273-29A2-4D67-B46B-D772B1A8B9CA}" type="pres">
      <dgm:prSet presAssocID="{42F67415-6089-4B0E-8D5F-65211DD816A1}" presName="hierChild5" presStyleCnt="0"/>
      <dgm:spPr/>
    </dgm:pt>
    <dgm:pt modelId="{45F69E58-459B-470F-858D-E917A6AB76B2}" type="pres">
      <dgm:prSet presAssocID="{65086613-7122-46E6-A89D-3A372B190AFF}" presName="Name37" presStyleLbl="parChTrans1D4" presStyleIdx="6" presStyleCnt="7"/>
      <dgm:spPr/>
    </dgm:pt>
    <dgm:pt modelId="{BD60773C-538B-4C80-AD2C-117708DAAF2C}" type="pres">
      <dgm:prSet presAssocID="{7E13183B-B66A-4193-8509-6D2E88827D86}" presName="hierRoot2" presStyleCnt="0">
        <dgm:presLayoutVars>
          <dgm:hierBranch val="init"/>
        </dgm:presLayoutVars>
      </dgm:prSet>
      <dgm:spPr/>
    </dgm:pt>
    <dgm:pt modelId="{09D04E1E-E42E-4C96-A54D-91FE790D13C9}" type="pres">
      <dgm:prSet presAssocID="{7E13183B-B66A-4193-8509-6D2E88827D86}" presName="rootComposite" presStyleCnt="0"/>
      <dgm:spPr/>
    </dgm:pt>
    <dgm:pt modelId="{AC21CE9C-376F-4C01-8B23-966653EA2FD2}" type="pres">
      <dgm:prSet presAssocID="{7E13183B-B66A-4193-8509-6D2E88827D86}" presName="rootText" presStyleLbl="node4" presStyleIdx="6" presStyleCnt="7" custScaleX="182606">
        <dgm:presLayoutVars>
          <dgm:chPref val="3"/>
        </dgm:presLayoutVars>
      </dgm:prSet>
      <dgm:spPr/>
    </dgm:pt>
    <dgm:pt modelId="{224103CA-E721-4DAB-81D0-BC21A1872D38}" type="pres">
      <dgm:prSet presAssocID="{7E13183B-B66A-4193-8509-6D2E88827D86}" presName="rootConnector" presStyleLbl="node4" presStyleIdx="6" presStyleCnt="7"/>
      <dgm:spPr/>
    </dgm:pt>
    <dgm:pt modelId="{F9EBD0C6-A5E7-481E-BA92-41C0DA782E61}" type="pres">
      <dgm:prSet presAssocID="{7E13183B-B66A-4193-8509-6D2E88827D86}" presName="hierChild4" presStyleCnt="0"/>
      <dgm:spPr/>
    </dgm:pt>
    <dgm:pt modelId="{458AB015-40D6-47E9-B21A-8209D5F831F3}" type="pres">
      <dgm:prSet presAssocID="{7E13183B-B66A-4193-8509-6D2E88827D86}" presName="hierChild5" presStyleCnt="0"/>
      <dgm:spPr/>
    </dgm:pt>
    <dgm:pt modelId="{B6639CC1-5621-42B8-B281-5A179C1621F9}" type="pres">
      <dgm:prSet presAssocID="{363D2FDA-6C15-4061-8038-1AB039A43A37}" presName="hierChild5" presStyleCnt="0"/>
      <dgm:spPr/>
    </dgm:pt>
    <dgm:pt modelId="{96CB13A9-87C5-4906-8B19-43E0A7AE3C3B}" type="pres">
      <dgm:prSet presAssocID="{44969B84-4FEC-4669-A69B-1824B57F9DE2}" presName="hierChild5" presStyleCnt="0"/>
      <dgm:spPr/>
    </dgm:pt>
    <dgm:pt modelId="{1318C272-8109-4655-B1D7-82E80F668E00}" type="pres">
      <dgm:prSet presAssocID="{D0A42D2A-6EBD-4620-9A4B-701C05AFF954}" presName="hierChild5" presStyleCnt="0"/>
      <dgm:spPr/>
    </dgm:pt>
    <dgm:pt modelId="{BAF36281-0689-4004-A3A2-7FD3B9A1149C}" type="pres">
      <dgm:prSet presAssocID="{B5D94489-DE18-42DB-889F-CCC28644A58F}" presName="hierChild3" presStyleCnt="0"/>
      <dgm:spPr/>
    </dgm:pt>
  </dgm:ptLst>
  <dgm:cxnLst>
    <dgm:cxn modelId="{66A0E600-17BD-4246-8288-E7E9FF184ABE}" srcId="{44969B84-4FEC-4669-A69B-1824B57F9DE2}" destId="{242C45DA-25A1-4DB1-9C3E-8F840BC18624}" srcOrd="2" destOrd="0" parTransId="{6AA276AB-4651-40F4-9C78-57AEDA7FF6D3}" sibTransId="{A3C2AA1C-EFCD-4917-8643-142BA5384BF3}"/>
    <dgm:cxn modelId="{3043B00A-06A0-4215-8AEC-2115F9218F01}" srcId="{B5D94489-DE18-42DB-889F-CCC28644A58F}" destId="{0582BB9E-E59A-43EF-9F77-F689360F56D2}" srcOrd="0" destOrd="0" parTransId="{D5ECAA2F-32BC-4D50-B3B8-EDC1A2AA6311}" sibTransId="{57A1507C-5E14-4F32-9C25-E32BA0C06173}"/>
    <dgm:cxn modelId="{ACCC230B-F33E-4105-91B6-23595968A0EE}" type="presOf" srcId="{F47D2FA9-4001-46B8-8464-7B0AE288E404}" destId="{8E9B7A08-D20C-46FC-9B2E-1E947A8A78FA}" srcOrd="1" destOrd="0" presId="urn:microsoft.com/office/officeart/2005/8/layout/orgChart1"/>
    <dgm:cxn modelId="{14D6960F-F817-43AC-80FC-984E71D667DB}" srcId="{B5D94489-DE18-42DB-889F-CCC28644A58F}" destId="{C435A2E3-E447-4E1A-8D87-442D41F91114}" srcOrd="3" destOrd="0" parTransId="{D96A5785-B87C-41C8-848E-B36A7CAA8475}" sibTransId="{C81454A8-2563-49F9-8824-419CC1EC5369}"/>
    <dgm:cxn modelId="{3F13EE0F-80B8-4CEA-87CE-296ECFD0CB95}" type="presOf" srcId="{0582BB9E-E59A-43EF-9F77-F689360F56D2}" destId="{7998DE5F-902B-4A0A-9C54-A3B11639C116}" srcOrd="0" destOrd="0" presId="urn:microsoft.com/office/officeart/2005/8/layout/orgChart1"/>
    <dgm:cxn modelId="{6B1AD416-3595-4131-B357-30B3A94873C3}" type="presOf" srcId="{3C0DB4DA-EFBE-4DAB-AF9B-07A813BC894B}" destId="{79A05A63-0885-45DE-8CE7-2B520E4C5527}" srcOrd="0" destOrd="0" presId="urn:microsoft.com/office/officeart/2005/8/layout/orgChart1"/>
    <dgm:cxn modelId="{2A182829-0140-4D41-8763-88B8FE4EA637}" type="presOf" srcId="{6E2D2FD1-BF75-46ED-8C73-79A86C1BCCFF}" destId="{B567C6AA-05A7-4D32-9FF3-81563B939B80}" srcOrd="0" destOrd="0" presId="urn:microsoft.com/office/officeart/2005/8/layout/orgChart1"/>
    <dgm:cxn modelId="{5A952B29-1075-4353-8DA7-249FC0649F9A}" type="presOf" srcId="{3F93881A-B76F-47F1-87FE-EED0E845EDA2}" destId="{DEB4F9ED-DB19-4304-8515-D5615AC44150}" srcOrd="1" destOrd="0" presId="urn:microsoft.com/office/officeart/2005/8/layout/orgChart1"/>
    <dgm:cxn modelId="{2AC75E2B-0EC4-4D36-A150-40CD2487FB48}" type="presOf" srcId="{D5ECAA2F-32BC-4D50-B3B8-EDC1A2AA6311}" destId="{59AD0244-BA5F-473E-B37E-B3553AF4B948}" srcOrd="0" destOrd="0" presId="urn:microsoft.com/office/officeart/2005/8/layout/orgChart1"/>
    <dgm:cxn modelId="{DC88452D-712D-4E5F-96AB-B53FF33B4A9D}" type="presOf" srcId="{D2071CE7-33D1-47DA-81B1-A440F361B289}" destId="{CDFB71A2-E04C-464C-B7E2-FCA56FB44BF4}" srcOrd="0" destOrd="0" presId="urn:microsoft.com/office/officeart/2005/8/layout/orgChart1"/>
    <dgm:cxn modelId="{99DDFC2F-2DC5-438C-8B19-DE98D0B3F040}" srcId="{44969B84-4FEC-4669-A69B-1824B57F9DE2}" destId="{363D2FDA-6C15-4061-8038-1AB039A43A37}" srcOrd="3" destOrd="0" parTransId="{D2071CE7-33D1-47DA-81B1-A440F361B289}" sibTransId="{682562A1-1EE4-4D8A-BC5F-1B25A96A5E54}"/>
    <dgm:cxn modelId="{18684133-E5C8-49DB-9D73-6F45966A84DD}" srcId="{D0A42D2A-6EBD-4620-9A4B-701C05AFF954}" destId="{44969B84-4FEC-4669-A69B-1824B57F9DE2}" srcOrd="1" destOrd="0" parTransId="{BE610A98-2043-4755-90DF-635FCDBA2664}" sibTransId="{483286D6-EBC0-4245-B31F-7DFE175B54A5}"/>
    <dgm:cxn modelId="{D8341435-33AC-4F8F-949E-C70F2F283535}" type="presOf" srcId="{D96A5785-B87C-41C8-848E-B36A7CAA8475}" destId="{D01C8C22-7830-4A1D-A592-5208A25679BC}" srcOrd="0" destOrd="0" presId="urn:microsoft.com/office/officeart/2005/8/layout/orgChart1"/>
    <dgm:cxn modelId="{37778936-80FA-4110-BEA6-499C86BD3947}" srcId="{B5D94489-DE18-42DB-889F-CCC28644A58F}" destId="{D0A42D2A-6EBD-4620-9A4B-701C05AFF954}" srcOrd="5" destOrd="0" parTransId="{B01ED8F7-C52A-4CBF-B3D6-0E4D65762DFF}" sibTransId="{78DEB102-BFED-487F-89C7-06AA85D537AC}"/>
    <dgm:cxn modelId="{DAFBEA36-ED75-4C35-BE54-6B717F33C8EE}" type="presOf" srcId="{7E13183B-B66A-4193-8509-6D2E88827D86}" destId="{AC21CE9C-376F-4C01-8B23-966653EA2FD2}" srcOrd="0" destOrd="0" presId="urn:microsoft.com/office/officeart/2005/8/layout/orgChart1"/>
    <dgm:cxn modelId="{AA768B39-9D17-45CC-A80C-813E1B3FA35C}" type="presOf" srcId="{44969B84-4FEC-4669-A69B-1824B57F9DE2}" destId="{D8C0B0DE-AC07-4CC9-8045-F9B6933B7992}" srcOrd="0" destOrd="0" presId="urn:microsoft.com/office/officeart/2005/8/layout/orgChart1"/>
    <dgm:cxn modelId="{6655153B-404B-4563-A87E-32FE85527189}" type="presOf" srcId="{B5D94489-DE18-42DB-889F-CCC28644A58F}" destId="{269F5468-6D3D-4158-AB4B-2B693107BD3B}" srcOrd="0" destOrd="0" presId="urn:microsoft.com/office/officeart/2005/8/layout/orgChart1"/>
    <dgm:cxn modelId="{83DD373C-CE2D-4E13-BD45-FE9E895CF466}" srcId="{D0A42D2A-6EBD-4620-9A4B-701C05AFF954}" destId="{DEEC2E3E-24B1-4497-92BF-81D1EEF6B323}" srcOrd="0" destOrd="0" parTransId="{685154F9-6C56-4D84-B302-634C82D2BE17}" sibTransId="{4C33DC40-AB28-4F37-8F29-FEA64B9D43FB}"/>
    <dgm:cxn modelId="{31D12D3F-C8A2-4FF0-9359-E2E860545C89}" srcId="{44969B84-4FEC-4669-A69B-1824B57F9DE2}" destId="{3F93881A-B76F-47F1-87FE-EED0E845EDA2}" srcOrd="1" destOrd="0" parTransId="{CEF98DC8-2C87-44B8-8C8D-AAB1B97F0551}" sibTransId="{BC807536-C777-444C-9352-40E71EE0D367}"/>
    <dgm:cxn modelId="{7BDAB45C-C4D7-44A2-8CF1-F361000CA3AA}" type="presOf" srcId="{6F44B5DE-D3FE-403C-9BE1-A8FD415FCFDE}" destId="{35E6EF37-BDAD-4D57-A457-94B54BF692F7}" srcOrd="0" destOrd="0" presId="urn:microsoft.com/office/officeart/2005/8/layout/orgChart1"/>
    <dgm:cxn modelId="{EAB0315F-21D2-4E74-9B4E-D9780AF437EA}" type="presOf" srcId="{BF7AA444-720E-4A56-B59D-2C6EA5929484}" destId="{2B7DD7B6-8D99-4780-A9F2-0DBE627AB388}" srcOrd="1" destOrd="0" presId="urn:microsoft.com/office/officeart/2005/8/layout/orgChart1"/>
    <dgm:cxn modelId="{6BB3BC5F-E630-4285-8E7E-3415A07121C9}" type="presOf" srcId="{C694054B-40E4-4608-BD58-CA89C0D3BE5F}" destId="{67CF9939-5D3F-4F09-BC27-D9D069F7C641}" srcOrd="0" destOrd="0" presId="urn:microsoft.com/office/officeart/2005/8/layout/orgChart1"/>
    <dgm:cxn modelId="{5F0F0960-1325-476F-B03A-30A8FA27A407}" type="presOf" srcId="{44969B84-4FEC-4669-A69B-1824B57F9DE2}" destId="{940B35B3-6A6F-4A2E-A75E-326E1B724C35}" srcOrd="1" destOrd="0" presId="urn:microsoft.com/office/officeart/2005/8/layout/orgChart1"/>
    <dgm:cxn modelId="{D3834364-B2C3-4E15-BC5C-BAC99A55A3FC}" type="presOf" srcId="{90794328-1C3D-46A1-8548-14A1AEDF47BD}" destId="{9AC546B8-A8EF-444A-ABED-EE8505373C45}" srcOrd="1" destOrd="0" presId="urn:microsoft.com/office/officeart/2005/8/layout/orgChart1"/>
    <dgm:cxn modelId="{99C6A747-8626-4B07-915B-445EBA92887B}" type="presOf" srcId="{0582BB9E-E59A-43EF-9F77-F689360F56D2}" destId="{630A7A8B-7EC6-4970-A6F6-2A7A1711AFA3}" srcOrd="1" destOrd="0" presId="urn:microsoft.com/office/officeart/2005/8/layout/orgChart1"/>
    <dgm:cxn modelId="{C17D876B-9E66-4BA1-84F6-EEEC1FE4DD1B}" type="presOf" srcId="{7E13183B-B66A-4193-8509-6D2E88827D86}" destId="{224103CA-E721-4DAB-81D0-BC21A1872D38}" srcOrd="1" destOrd="0" presId="urn:microsoft.com/office/officeart/2005/8/layout/orgChart1"/>
    <dgm:cxn modelId="{D9A9C76B-01C7-4D56-BD46-4A9876356DF1}" type="presOf" srcId="{3F93881A-B76F-47F1-87FE-EED0E845EDA2}" destId="{CDF0E0B0-B727-4C3B-82E4-41CBA1E233FB}" srcOrd="0" destOrd="0" presId="urn:microsoft.com/office/officeart/2005/8/layout/orgChart1"/>
    <dgm:cxn modelId="{88C49A6C-EA47-48AF-AECE-E2B75DDFEF8F}" type="presOf" srcId="{CEF98DC8-2C87-44B8-8C8D-AAB1B97F0551}" destId="{AA880D17-56A0-40F2-8308-A213CCDBB82F}" srcOrd="0" destOrd="0" presId="urn:microsoft.com/office/officeart/2005/8/layout/orgChart1"/>
    <dgm:cxn modelId="{93FFDB70-F911-4CAD-8B1B-5CDD8EDB7489}" type="presOf" srcId="{242C45DA-25A1-4DB1-9C3E-8F840BC18624}" destId="{8003A185-BD52-4B58-AEA4-D342186A5A61}" srcOrd="0" destOrd="0" presId="urn:microsoft.com/office/officeart/2005/8/layout/orgChart1"/>
    <dgm:cxn modelId="{3B0ECB76-CAC9-4B0C-9498-8D912CF7DD0E}" type="presOf" srcId="{B5D94489-DE18-42DB-889F-CCC28644A58F}" destId="{E6960C47-9E68-4BF6-B8DC-C6BE032F70D6}" srcOrd="1" destOrd="0" presId="urn:microsoft.com/office/officeart/2005/8/layout/orgChart1"/>
    <dgm:cxn modelId="{EED89682-F3EF-4A1A-B3D5-F210670C6786}" type="presOf" srcId="{6AA276AB-4651-40F4-9C78-57AEDA7FF6D3}" destId="{260F3830-AB7B-4CEE-A782-3A405F381EC1}" srcOrd="0" destOrd="0" presId="urn:microsoft.com/office/officeart/2005/8/layout/orgChart1"/>
    <dgm:cxn modelId="{502E6C89-5A8D-4835-8E9D-5E9726782D03}" srcId="{B5D94489-DE18-42DB-889F-CCC28644A58F}" destId="{3C0DB4DA-EFBE-4DAB-AF9B-07A813BC894B}" srcOrd="4" destOrd="0" parTransId="{B2A27816-9473-4553-BD51-3C7FA1324CD8}" sibTransId="{14F4EDE0-9D10-4ECA-9C1A-395840AC7781}"/>
    <dgm:cxn modelId="{6E13108E-40A6-48DF-8F3D-91E4AA2FAAB6}" type="presOf" srcId="{363D2FDA-6C15-4061-8038-1AB039A43A37}" destId="{AE34DF41-0B88-464A-AED2-84CBD11A9F65}" srcOrd="1" destOrd="0" presId="urn:microsoft.com/office/officeart/2005/8/layout/orgChart1"/>
    <dgm:cxn modelId="{3D899A8E-B5D8-4725-B6A0-4B72A802A0DB}" type="presOf" srcId="{242C45DA-25A1-4DB1-9C3E-8F840BC18624}" destId="{733587EE-3C9B-4132-A9A1-0422CE3E991B}" srcOrd="1" destOrd="0" presId="urn:microsoft.com/office/officeart/2005/8/layout/orgChart1"/>
    <dgm:cxn modelId="{A0AA6D92-A99C-4B4D-8508-E94A50FAF7D0}" type="presOf" srcId="{BBE0FB6F-52D4-4AB4-BBC0-57C46EB76983}" destId="{31C55AED-E730-4427-A08A-030E39DEF650}" srcOrd="0" destOrd="0" presId="urn:microsoft.com/office/officeart/2005/8/layout/orgChart1"/>
    <dgm:cxn modelId="{DD9EA797-935E-4365-A7F1-365BA46AA8E5}" srcId="{44969B84-4FEC-4669-A69B-1824B57F9DE2}" destId="{6E903BD5-2882-4D88-9C88-9AEF128A8D0B}" srcOrd="0" destOrd="0" parTransId="{C2280BF7-068D-4093-81C8-B169A7A8B853}" sibTransId="{2D7C1920-7F51-4450-82AC-4FDDF373282D}"/>
    <dgm:cxn modelId="{63F1A799-C962-431D-A115-11D57C1FCBCF}" type="presOf" srcId="{C435A2E3-E447-4E1A-8D87-442D41F91114}" destId="{1BB2A3DA-82E6-4161-9E95-7FDFF43ADCA9}" srcOrd="0" destOrd="0" presId="urn:microsoft.com/office/officeart/2005/8/layout/orgChart1"/>
    <dgm:cxn modelId="{CB9D6C9B-49C2-4DA9-85CA-72ADF5546BB3}" srcId="{363D2FDA-6C15-4061-8038-1AB039A43A37}" destId="{F47D2FA9-4001-46B8-8464-7B0AE288E404}" srcOrd="0" destOrd="0" parTransId="{BBE0FB6F-52D4-4AB4-BBC0-57C46EB76983}" sibTransId="{0E819802-907C-4107-9045-CF4E2135DFC3}"/>
    <dgm:cxn modelId="{648D939E-C2FA-4F74-A76D-6EF9F1D5633B}" srcId="{6E2D2FD1-BF75-46ED-8C73-79A86C1BCCFF}" destId="{B5D94489-DE18-42DB-889F-CCC28644A58F}" srcOrd="0" destOrd="0" parTransId="{D5C241E6-98A5-417A-A34D-0081BFD44A35}" sibTransId="{68603282-C1D1-4772-9809-9EC1E5219F19}"/>
    <dgm:cxn modelId="{567ECDA0-6D5D-4ED4-91F1-30DEACFFC440}" type="presOf" srcId="{B01ED8F7-C52A-4CBF-B3D6-0E4D65762DFF}" destId="{153BE4BF-5982-4506-B452-523778912673}" srcOrd="0" destOrd="0" presId="urn:microsoft.com/office/officeart/2005/8/layout/orgChart1"/>
    <dgm:cxn modelId="{7319E7A6-58F2-4710-8A5F-C76E13C8B980}" type="presOf" srcId="{42F67415-6089-4B0E-8D5F-65211DD816A1}" destId="{E6623619-7464-419C-A0BD-3CFF55121CCD}" srcOrd="0" destOrd="0" presId="urn:microsoft.com/office/officeart/2005/8/layout/orgChart1"/>
    <dgm:cxn modelId="{65F411AD-946C-494B-83F7-B8BB30EE1CFF}" type="presOf" srcId="{6E903BD5-2882-4D88-9C88-9AEF128A8D0B}" destId="{2D3F6F20-78B2-4329-93F0-5642231FF8FF}" srcOrd="1" destOrd="0" presId="urn:microsoft.com/office/officeart/2005/8/layout/orgChart1"/>
    <dgm:cxn modelId="{62DB2DB7-7A53-46A2-B1F7-FC0CD6EBF825}" srcId="{B5D94489-DE18-42DB-889F-CCC28644A58F}" destId="{BF7AA444-720E-4A56-B59D-2C6EA5929484}" srcOrd="1" destOrd="0" parTransId="{C694054B-40E4-4608-BD58-CA89C0D3BE5F}" sibTransId="{EFFF431C-6B5A-447C-8887-DC3C53A75BA3}"/>
    <dgm:cxn modelId="{24D842B9-CCB7-444A-BA25-5AB1749FF021}" type="presOf" srcId="{DEEC2E3E-24B1-4497-92BF-81D1EEF6B323}" destId="{F2B3B83B-C0FF-4DD7-8FC3-31EFCD475995}" srcOrd="0" destOrd="0" presId="urn:microsoft.com/office/officeart/2005/8/layout/orgChart1"/>
    <dgm:cxn modelId="{46A724C1-9AA1-44D5-8B22-16FEF904E2B8}" type="presOf" srcId="{DEEC2E3E-24B1-4497-92BF-81D1EEF6B323}" destId="{9B1EB1C3-67C4-479A-85AD-2A437F25F91B}" srcOrd="1" destOrd="0" presId="urn:microsoft.com/office/officeart/2005/8/layout/orgChart1"/>
    <dgm:cxn modelId="{AAE8FDC2-003C-47CD-B9F5-13381DC6581A}" type="presOf" srcId="{685154F9-6C56-4D84-B302-634C82D2BE17}" destId="{9D95D402-C403-4741-95CF-0FC3BCA62268}" srcOrd="0" destOrd="0" presId="urn:microsoft.com/office/officeart/2005/8/layout/orgChart1"/>
    <dgm:cxn modelId="{D8CEA0C9-17E3-43AC-834A-31F1E5A1F71F}" type="presOf" srcId="{65086613-7122-46E6-A89D-3A372B190AFF}" destId="{45F69E58-459B-470F-858D-E917A6AB76B2}" srcOrd="0" destOrd="0" presId="urn:microsoft.com/office/officeart/2005/8/layout/orgChart1"/>
    <dgm:cxn modelId="{D80384CB-DCB7-41CA-BF81-FB6DD5FE6328}" type="presOf" srcId="{42F67415-6089-4B0E-8D5F-65211DD816A1}" destId="{266B9CED-2CF7-47C4-814F-66DEADF86493}" srcOrd="1" destOrd="0" presId="urn:microsoft.com/office/officeart/2005/8/layout/orgChart1"/>
    <dgm:cxn modelId="{C074D9CE-0390-4D5E-A87A-3035566EEF0E}" type="presOf" srcId="{363D2FDA-6C15-4061-8038-1AB039A43A37}" destId="{AE2BFDA3-AF2E-43BD-A890-3E8C8E4F5405}" srcOrd="0" destOrd="0" presId="urn:microsoft.com/office/officeart/2005/8/layout/orgChart1"/>
    <dgm:cxn modelId="{997A89D3-F104-4BDA-99BA-18B690CDF676}" type="presOf" srcId="{5A039510-4EC7-4CC7-9BDA-0509F656C94F}" destId="{594F8E3C-3D9E-4DC9-815A-1621305F944B}" srcOrd="0" destOrd="0" presId="urn:microsoft.com/office/officeart/2005/8/layout/orgChart1"/>
    <dgm:cxn modelId="{65343ED6-43C8-4AF8-8C8B-41154B50D51F}" type="presOf" srcId="{D0A42D2A-6EBD-4620-9A4B-701C05AFF954}" destId="{5EAEB606-1707-4CD0-8BE6-546B0F2C2E94}" srcOrd="0" destOrd="0" presId="urn:microsoft.com/office/officeart/2005/8/layout/orgChart1"/>
    <dgm:cxn modelId="{664537D8-2057-421A-BA6C-867249CE258D}" type="presOf" srcId="{6E903BD5-2882-4D88-9C88-9AEF128A8D0B}" destId="{7FBD0732-0625-43B4-ACBE-54177E40ABE4}" srcOrd="0" destOrd="0" presId="urn:microsoft.com/office/officeart/2005/8/layout/orgChart1"/>
    <dgm:cxn modelId="{FEFE2CDA-92B9-4E57-9558-BB00FF0AEB9E}" type="presOf" srcId="{D0A42D2A-6EBD-4620-9A4B-701C05AFF954}" destId="{A55FFB9D-7020-4D1E-8C7F-3ACAD579F6B8}" srcOrd="1" destOrd="0" presId="urn:microsoft.com/office/officeart/2005/8/layout/orgChart1"/>
    <dgm:cxn modelId="{7C0956DC-9390-4DFB-9460-7F9AEB989F40}" type="presOf" srcId="{F47D2FA9-4001-46B8-8464-7B0AE288E404}" destId="{4FB1A9D3-73A5-4EC3-BDC9-8676827612A9}" srcOrd="0" destOrd="0" presId="urn:microsoft.com/office/officeart/2005/8/layout/orgChart1"/>
    <dgm:cxn modelId="{9B4C99DE-9E7E-4D2D-B08D-2AF61020F820}" srcId="{363D2FDA-6C15-4061-8038-1AB039A43A37}" destId="{42F67415-6089-4B0E-8D5F-65211DD816A1}" srcOrd="1" destOrd="0" parTransId="{5A039510-4EC7-4CC7-9BDA-0509F656C94F}" sibTransId="{F3E9E294-4AC6-4AF3-BC1C-7089A34D2605}"/>
    <dgm:cxn modelId="{FD6237E4-B62A-4BC6-B546-4F5C5212E635}" srcId="{363D2FDA-6C15-4061-8038-1AB039A43A37}" destId="{7E13183B-B66A-4193-8509-6D2E88827D86}" srcOrd="2" destOrd="0" parTransId="{65086613-7122-46E6-A89D-3A372B190AFF}" sibTransId="{0132A531-A7AB-457F-BC28-87D8B35D12EC}"/>
    <dgm:cxn modelId="{B173FCE8-483F-4A74-A222-FCFA7E788864}" type="presOf" srcId="{90794328-1C3D-46A1-8548-14A1AEDF47BD}" destId="{48FFF0B6-0519-40E5-9802-BEDA6EEBF268}" srcOrd="0" destOrd="0" presId="urn:microsoft.com/office/officeart/2005/8/layout/orgChart1"/>
    <dgm:cxn modelId="{43D86BEC-2BAF-4060-BE79-B85815E827F1}" type="presOf" srcId="{3C0DB4DA-EFBE-4DAB-AF9B-07A813BC894B}" destId="{6E303DF4-59DA-4FEC-A956-0591336CF6B6}" srcOrd="1" destOrd="0" presId="urn:microsoft.com/office/officeart/2005/8/layout/orgChart1"/>
    <dgm:cxn modelId="{9D5380ED-B25E-45F9-825C-E268A8A1B784}" type="presOf" srcId="{BF7AA444-720E-4A56-B59D-2C6EA5929484}" destId="{5CB413F7-623C-4412-9AE5-195E385FD58E}" srcOrd="0" destOrd="0" presId="urn:microsoft.com/office/officeart/2005/8/layout/orgChart1"/>
    <dgm:cxn modelId="{EB9896ED-808E-4A6A-A38E-AA392C232B68}" type="presOf" srcId="{BE610A98-2043-4755-90DF-635FCDBA2664}" destId="{6FB7CCE0-0483-4C71-B1C4-AED69D0FE55D}" srcOrd="0" destOrd="0" presId="urn:microsoft.com/office/officeart/2005/8/layout/orgChart1"/>
    <dgm:cxn modelId="{68D1B7EF-3265-45AD-9CE3-8580B8212602}" type="presOf" srcId="{B2A27816-9473-4553-BD51-3C7FA1324CD8}" destId="{A7AF7CE4-B619-4E3E-B559-6E84178794B2}" srcOrd="0" destOrd="0" presId="urn:microsoft.com/office/officeart/2005/8/layout/orgChart1"/>
    <dgm:cxn modelId="{AB6A8EF1-CFE5-49AF-A193-4D9CDE1A25D2}" srcId="{B5D94489-DE18-42DB-889F-CCC28644A58F}" destId="{90794328-1C3D-46A1-8548-14A1AEDF47BD}" srcOrd="2" destOrd="0" parTransId="{6F44B5DE-D3FE-403C-9BE1-A8FD415FCFDE}" sibTransId="{B4E961B6-B0AE-4AE0-B4CB-F8E7D1F4F342}"/>
    <dgm:cxn modelId="{DF6A6FFA-DA9E-4B79-AA65-36ED4CA4A07F}" type="presOf" srcId="{C435A2E3-E447-4E1A-8D87-442D41F91114}" destId="{F6A9E208-CD32-4D31-ACE4-E38FACC525B7}" srcOrd="1" destOrd="0" presId="urn:microsoft.com/office/officeart/2005/8/layout/orgChart1"/>
    <dgm:cxn modelId="{AEE3CAFD-BE2F-4997-B0A6-C337479FC454}" type="presOf" srcId="{C2280BF7-068D-4093-81C8-B169A7A8B853}" destId="{4C6001A5-4B3A-4AA4-A2BA-9F81D7DE4EA8}" srcOrd="0" destOrd="0" presId="urn:microsoft.com/office/officeart/2005/8/layout/orgChart1"/>
    <dgm:cxn modelId="{4C2A09E8-1F7F-447A-B330-115DA89FF4B4}" type="presParOf" srcId="{B567C6AA-05A7-4D32-9FF3-81563B939B80}" destId="{03B10AED-DF6C-4C4F-BDB8-EDEDEF4BBB8C}" srcOrd="0" destOrd="0" presId="urn:microsoft.com/office/officeart/2005/8/layout/orgChart1"/>
    <dgm:cxn modelId="{215478E6-AD23-4048-88CD-2B59370FFEAE}" type="presParOf" srcId="{03B10AED-DF6C-4C4F-BDB8-EDEDEF4BBB8C}" destId="{B2D1411A-8312-4328-BE82-5EB448B95DF3}" srcOrd="0" destOrd="0" presId="urn:microsoft.com/office/officeart/2005/8/layout/orgChart1"/>
    <dgm:cxn modelId="{8072DD10-BD47-4B0C-B7FA-4E8755C2872B}" type="presParOf" srcId="{B2D1411A-8312-4328-BE82-5EB448B95DF3}" destId="{269F5468-6D3D-4158-AB4B-2B693107BD3B}" srcOrd="0" destOrd="0" presId="urn:microsoft.com/office/officeart/2005/8/layout/orgChart1"/>
    <dgm:cxn modelId="{ED962297-010A-45E9-84E4-2894C5DB46E6}" type="presParOf" srcId="{B2D1411A-8312-4328-BE82-5EB448B95DF3}" destId="{E6960C47-9E68-4BF6-B8DC-C6BE032F70D6}" srcOrd="1" destOrd="0" presId="urn:microsoft.com/office/officeart/2005/8/layout/orgChart1"/>
    <dgm:cxn modelId="{6FE118F5-92D9-451C-B299-BFAABA8CE570}" type="presParOf" srcId="{03B10AED-DF6C-4C4F-BDB8-EDEDEF4BBB8C}" destId="{5280CD8F-2F57-4BB7-8749-EA91D8C445F3}" srcOrd="1" destOrd="0" presId="urn:microsoft.com/office/officeart/2005/8/layout/orgChart1"/>
    <dgm:cxn modelId="{4E0E9B66-8AD3-4BC7-A6F0-CFB43AA1B013}" type="presParOf" srcId="{5280CD8F-2F57-4BB7-8749-EA91D8C445F3}" destId="{59AD0244-BA5F-473E-B37E-B3553AF4B948}" srcOrd="0" destOrd="0" presId="urn:microsoft.com/office/officeart/2005/8/layout/orgChart1"/>
    <dgm:cxn modelId="{D6C21F35-B53C-4714-9FBF-03DAD5B40779}" type="presParOf" srcId="{5280CD8F-2F57-4BB7-8749-EA91D8C445F3}" destId="{324E7B70-28EA-4E8C-B6A0-C0B114E446CA}" srcOrd="1" destOrd="0" presId="urn:microsoft.com/office/officeart/2005/8/layout/orgChart1"/>
    <dgm:cxn modelId="{1EB450A8-E634-4017-9BBF-24F4182F081F}" type="presParOf" srcId="{324E7B70-28EA-4E8C-B6A0-C0B114E446CA}" destId="{036865AF-09B5-40C9-A44E-895E02F9A908}" srcOrd="0" destOrd="0" presId="urn:microsoft.com/office/officeart/2005/8/layout/orgChart1"/>
    <dgm:cxn modelId="{A4C86439-8E2D-4705-9225-F46E66F15316}" type="presParOf" srcId="{036865AF-09B5-40C9-A44E-895E02F9A908}" destId="{7998DE5F-902B-4A0A-9C54-A3B11639C116}" srcOrd="0" destOrd="0" presId="urn:microsoft.com/office/officeart/2005/8/layout/orgChart1"/>
    <dgm:cxn modelId="{7BD1AD22-4CBF-49A3-9E6D-B9D61273AEC5}" type="presParOf" srcId="{036865AF-09B5-40C9-A44E-895E02F9A908}" destId="{630A7A8B-7EC6-4970-A6F6-2A7A1711AFA3}" srcOrd="1" destOrd="0" presId="urn:microsoft.com/office/officeart/2005/8/layout/orgChart1"/>
    <dgm:cxn modelId="{58F844F1-3D83-44E6-9FA3-72A84ED6B921}" type="presParOf" srcId="{324E7B70-28EA-4E8C-B6A0-C0B114E446CA}" destId="{2B0B88B5-EF96-4D9C-A0A6-67461AB9E77C}" srcOrd="1" destOrd="0" presId="urn:microsoft.com/office/officeart/2005/8/layout/orgChart1"/>
    <dgm:cxn modelId="{A6F9CDAF-2CFD-41AF-B170-5E5061C2874C}" type="presParOf" srcId="{324E7B70-28EA-4E8C-B6A0-C0B114E446CA}" destId="{13AD9291-8C90-49EC-95EE-206E251F6DE8}" srcOrd="2" destOrd="0" presId="urn:microsoft.com/office/officeart/2005/8/layout/orgChart1"/>
    <dgm:cxn modelId="{16D6D533-E923-4E72-B83B-819E510D28E5}" type="presParOf" srcId="{5280CD8F-2F57-4BB7-8749-EA91D8C445F3}" destId="{67CF9939-5D3F-4F09-BC27-D9D069F7C641}" srcOrd="2" destOrd="0" presId="urn:microsoft.com/office/officeart/2005/8/layout/orgChart1"/>
    <dgm:cxn modelId="{AA30494E-5D3A-4294-BC65-FFEE687627A3}" type="presParOf" srcId="{5280CD8F-2F57-4BB7-8749-EA91D8C445F3}" destId="{1E129C0B-56B8-42A1-9B2F-532D608932D9}" srcOrd="3" destOrd="0" presId="urn:microsoft.com/office/officeart/2005/8/layout/orgChart1"/>
    <dgm:cxn modelId="{F5026CB1-C371-4439-A2BD-CEBDCF98242D}" type="presParOf" srcId="{1E129C0B-56B8-42A1-9B2F-532D608932D9}" destId="{D1314D43-933E-4726-B8FD-914915DD5D2F}" srcOrd="0" destOrd="0" presId="urn:microsoft.com/office/officeart/2005/8/layout/orgChart1"/>
    <dgm:cxn modelId="{C9B972D6-7400-4F16-B994-087C9E68FE7F}" type="presParOf" srcId="{D1314D43-933E-4726-B8FD-914915DD5D2F}" destId="{5CB413F7-623C-4412-9AE5-195E385FD58E}" srcOrd="0" destOrd="0" presId="urn:microsoft.com/office/officeart/2005/8/layout/orgChart1"/>
    <dgm:cxn modelId="{2B3D2262-B942-4AA9-8927-B59914B6ACBD}" type="presParOf" srcId="{D1314D43-933E-4726-B8FD-914915DD5D2F}" destId="{2B7DD7B6-8D99-4780-A9F2-0DBE627AB388}" srcOrd="1" destOrd="0" presId="urn:microsoft.com/office/officeart/2005/8/layout/orgChart1"/>
    <dgm:cxn modelId="{178DBCBF-3DE6-451B-BEBA-440DC5C52776}" type="presParOf" srcId="{1E129C0B-56B8-42A1-9B2F-532D608932D9}" destId="{36A0E4E2-E4AD-4CBA-9468-46387FCC669F}" srcOrd="1" destOrd="0" presId="urn:microsoft.com/office/officeart/2005/8/layout/orgChart1"/>
    <dgm:cxn modelId="{C91199CB-8792-4402-8070-527B34D77BC1}" type="presParOf" srcId="{1E129C0B-56B8-42A1-9B2F-532D608932D9}" destId="{B5F9658A-DD17-45A4-9555-CB9ECDEE411B}" srcOrd="2" destOrd="0" presId="urn:microsoft.com/office/officeart/2005/8/layout/orgChart1"/>
    <dgm:cxn modelId="{252569FD-4FCC-462D-9787-EEBCB3E06CF1}" type="presParOf" srcId="{5280CD8F-2F57-4BB7-8749-EA91D8C445F3}" destId="{35E6EF37-BDAD-4D57-A457-94B54BF692F7}" srcOrd="4" destOrd="0" presId="urn:microsoft.com/office/officeart/2005/8/layout/orgChart1"/>
    <dgm:cxn modelId="{ABA9689B-BC9B-4DA1-BD5B-A35F7A28CB99}" type="presParOf" srcId="{5280CD8F-2F57-4BB7-8749-EA91D8C445F3}" destId="{A55C1306-8AFD-4108-A5AC-0B341B930AEA}" srcOrd="5" destOrd="0" presId="urn:microsoft.com/office/officeart/2005/8/layout/orgChart1"/>
    <dgm:cxn modelId="{15A48C23-3D80-4320-B5E4-A02953133FB3}" type="presParOf" srcId="{A55C1306-8AFD-4108-A5AC-0B341B930AEA}" destId="{E747DA23-3856-4E0F-87C3-90A1CA1692BB}" srcOrd="0" destOrd="0" presId="urn:microsoft.com/office/officeart/2005/8/layout/orgChart1"/>
    <dgm:cxn modelId="{0BF9260E-F62A-4E41-9880-7479544BFC1A}" type="presParOf" srcId="{E747DA23-3856-4E0F-87C3-90A1CA1692BB}" destId="{48FFF0B6-0519-40E5-9802-BEDA6EEBF268}" srcOrd="0" destOrd="0" presId="urn:microsoft.com/office/officeart/2005/8/layout/orgChart1"/>
    <dgm:cxn modelId="{B24516B1-2C6F-47E4-B63A-E7CCECCF3EF5}" type="presParOf" srcId="{E747DA23-3856-4E0F-87C3-90A1CA1692BB}" destId="{9AC546B8-A8EF-444A-ABED-EE8505373C45}" srcOrd="1" destOrd="0" presId="urn:microsoft.com/office/officeart/2005/8/layout/orgChart1"/>
    <dgm:cxn modelId="{BCED0E1F-C7CA-42AD-8203-297DCC57E115}" type="presParOf" srcId="{A55C1306-8AFD-4108-A5AC-0B341B930AEA}" destId="{DCF65DD1-7F9D-4172-9380-8CBACC236404}" srcOrd="1" destOrd="0" presId="urn:microsoft.com/office/officeart/2005/8/layout/orgChart1"/>
    <dgm:cxn modelId="{8C3B85CA-76BA-4198-BD63-97CB8591AC4C}" type="presParOf" srcId="{A55C1306-8AFD-4108-A5AC-0B341B930AEA}" destId="{E5B48D66-FB50-4533-8772-940B16BD1DF5}" srcOrd="2" destOrd="0" presId="urn:microsoft.com/office/officeart/2005/8/layout/orgChart1"/>
    <dgm:cxn modelId="{36A3F12D-5232-4374-8CFF-400A54237116}" type="presParOf" srcId="{5280CD8F-2F57-4BB7-8749-EA91D8C445F3}" destId="{D01C8C22-7830-4A1D-A592-5208A25679BC}" srcOrd="6" destOrd="0" presId="urn:microsoft.com/office/officeart/2005/8/layout/orgChart1"/>
    <dgm:cxn modelId="{8D2C112E-96A2-4AC9-9202-14BD4191D969}" type="presParOf" srcId="{5280CD8F-2F57-4BB7-8749-EA91D8C445F3}" destId="{EC210C05-AA2D-4CB3-9ACA-0AE8B3D42C96}" srcOrd="7" destOrd="0" presId="urn:microsoft.com/office/officeart/2005/8/layout/orgChart1"/>
    <dgm:cxn modelId="{18FD10F8-FF0E-4021-9144-3F2CD50DD9FC}" type="presParOf" srcId="{EC210C05-AA2D-4CB3-9ACA-0AE8B3D42C96}" destId="{181294C3-49E0-4480-9A94-83541AAB91B2}" srcOrd="0" destOrd="0" presId="urn:microsoft.com/office/officeart/2005/8/layout/orgChart1"/>
    <dgm:cxn modelId="{9D10D55C-AD7F-4D56-B3F1-3A64F0B6F0CE}" type="presParOf" srcId="{181294C3-49E0-4480-9A94-83541AAB91B2}" destId="{1BB2A3DA-82E6-4161-9E95-7FDFF43ADCA9}" srcOrd="0" destOrd="0" presId="urn:microsoft.com/office/officeart/2005/8/layout/orgChart1"/>
    <dgm:cxn modelId="{8739BAEE-5A15-41D3-A108-9164DD4560C9}" type="presParOf" srcId="{181294C3-49E0-4480-9A94-83541AAB91B2}" destId="{F6A9E208-CD32-4D31-ACE4-E38FACC525B7}" srcOrd="1" destOrd="0" presId="urn:microsoft.com/office/officeart/2005/8/layout/orgChart1"/>
    <dgm:cxn modelId="{4A099267-3468-488E-9F4C-AABEA564BA3F}" type="presParOf" srcId="{EC210C05-AA2D-4CB3-9ACA-0AE8B3D42C96}" destId="{AEB77713-0C6B-4289-AE9F-3D83B51A7CA2}" srcOrd="1" destOrd="0" presId="urn:microsoft.com/office/officeart/2005/8/layout/orgChart1"/>
    <dgm:cxn modelId="{8E22CBA9-7184-489B-AE1A-1392C99C32EE}" type="presParOf" srcId="{EC210C05-AA2D-4CB3-9ACA-0AE8B3D42C96}" destId="{DA55EFB6-56B7-46E0-90D7-0035817D6E6B}" srcOrd="2" destOrd="0" presId="urn:microsoft.com/office/officeart/2005/8/layout/orgChart1"/>
    <dgm:cxn modelId="{CB501D18-396E-4CF1-8A58-E87B7C19CDDA}" type="presParOf" srcId="{5280CD8F-2F57-4BB7-8749-EA91D8C445F3}" destId="{A7AF7CE4-B619-4E3E-B559-6E84178794B2}" srcOrd="8" destOrd="0" presId="urn:microsoft.com/office/officeart/2005/8/layout/orgChart1"/>
    <dgm:cxn modelId="{27D31D61-7537-4EDC-953F-DFD5BF834A47}" type="presParOf" srcId="{5280CD8F-2F57-4BB7-8749-EA91D8C445F3}" destId="{12923CDD-58C3-4504-A910-D9F1C49DD9DA}" srcOrd="9" destOrd="0" presId="urn:microsoft.com/office/officeart/2005/8/layout/orgChart1"/>
    <dgm:cxn modelId="{A19177D7-0FEB-40F7-BA0A-661D669CE5E8}" type="presParOf" srcId="{12923CDD-58C3-4504-A910-D9F1C49DD9DA}" destId="{B92D3481-55B9-45F6-A490-EF51E9001EDB}" srcOrd="0" destOrd="0" presId="urn:microsoft.com/office/officeart/2005/8/layout/orgChart1"/>
    <dgm:cxn modelId="{D1BEF860-D742-4205-8231-C5A3486F3F8C}" type="presParOf" srcId="{B92D3481-55B9-45F6-A490-EF51E9001EDB}" destId="{79A05A63-0885-45DE-8CE7-2B520E4C5527}" srcOrd="0" destOrd="0" presId="urn:microsoft.com/office/officeart/2005/8/layout/orgChart1"/>
    <dgm:cxn modelId="{72F02EEE-C592-468E-807B-A935A87BEBEE}" type="presParOf" srcId="{B92D3481-55B9-45F6-A490-EF51E9001EDB}" destId="{6E303DF4-59DA-4FEC-A956-0591336CF6B6}" srcOrd="1" destOrd="0" presId="urn:microsoft.com/office/officeart/2005/8/layout/orgChart1"/>
    <dgm:cxn modelId="{89979FF0-F17E-423E-BF34-60A8D9EBE08F}" type="presParOf" srcId="{12923CDD-58C3-4504-A910-D9F1C49DD9DA}" destId="{C1A155DF-DF91-4863-A6AB-AE3A450C0112}" srcOrd="1" destOrd="0" presId="urn:microsoft.com/office/officeart/2005/8/layout/orgChart1"/>
    <dgm:cxn modelId="{D5081395-C6EF-43B7-AEE0-72C0CAE159D4}" type="presParOf" srcId="{12923CDD-58C3-4504-A910-D9F1C49DD9DA}" destId="{C3B0346D-62F6-4AF8-906C-F6B769F98721}" srcOrd="2" destOrd="0" presId="urn:microsoft.com/office/officeart/2005/8/layout/orgChart1"/>
    <dgm:cxn modelId="{85A76AFC-EA36-4F9A-BB63-C85C60DA999F}" type="presParOf" srcId="{5280CD8F-2F57-4BB7-8749-EA91D8C445F3}" destId="{153BE4BF-5982-4506-B452-523778912673}" srcOrd="10" destOrd="0" presId="urn:microsoft.com/office/officeart/2005/8/layout/orgChart1"/>
    <dgm:cxn modelId="{FEE2E339-AE6D-4445-BF7A-BB91E79FFD23}" type="presParOf" srcId="{5280CD8F-2F57-4BB7-8749-EA91D8C445F3}" destId="{DCB9C5ED-2879-49F5-A906-6DE31DDBCC9F}" srcOrd="11" destOrd="0" presId="urn:microsoft.com/office/officeart/2005/8/layout/orgChart1"/>
    <dgm:cxn modelId="{4567AB81-5BED-44A9-AC5E-69D0A7CB88BA}" type="presParOf" srcId="{DCB9C5ED-2879-49F5-A906-6DE31DDBCC9F}" destId="{97BBA144-3242-442C-8FB4-4AA3C0605454}" srcOrd="0" destOrd="0" presId="urn:microsoft.com/office/officeart/2005/8/layout/orgChart1"/>
    <dgm:cxn modelId="{DB5267D8-9EBA-4608-8017-C753C154663D}" type="presParOf" srcId="{97BBA144-3242-442C-8FB4-4AA3C0605454}" destId="{5EAEB606-1707-4CD0-8BE6-546B0F2C2E94}" srcOrd="0" destOrd="0" presId="urn:microsoft.com/office/officeart/2005/8/layout/orgChart1"/>
    <dgm:cxn modelId="{7333204A-3061-4AFF-817F-26195F2AA3AB}" type="presParOf" srcId="{97BBA144-3242-442C-8FB4-4AA3C0605454}" destId="{A55FFB9D-7020-4D1E-8C7F-3ACAD579F6B8}" srcOrd="1" destOrd="0" presId="urn:microsoft.com/office/officeart/2005/8/layout/orgChart1"/>
    <dgm:cxn modelId="{0B61F2E4-FA6E-4A9C-B0F3-AFE299621B56}" type="presParOf" srcId="{DCB9C5ED-2879-49F5-A906-6DE31DDBCC9F}" destId="{DF30C4CB-2046-47BA-9AA5-C4E87687D8F3}" srcOrd="1" destOrd="0" presId="urn:microsoft.com/office/officeart/2005/8/layout/orgChart1"/>
    <dgm:cxn modelId="{18B66D68-3AAB-4B28-A610-B72383E31C3C}" type="presParOf" srcId="{DF30C4CB-2046-47BA-9AA5-C4E87687D8F3}" destId="{9D95D402-C403-4741-95CF-0FC3BCA62268}" srcOrd="0" destOrd="0" presId="urn:microsoft.com/office/officeart/2005/8/layout/orgChart1"/>
    <dgm:cxn modelId="{6DB7EA0A-52C8-4D30-8055-DD2FF563F94C}" type="presParOf" srcId="{DF30C4CB-2046-47BA-9AA5-C4E87687D8F3}" destId="{938D34DC-EC94-4774-9EEB-D63CACF086BE}" srcOrd="1" destOrd="0" presId="urn:microsoft.com/office/officeart/2005/8/layout/orgChart1"/>
    <dgm:cxn modelId="{A0C2EF3E-881A-41A0-9636-3BD754E5D913}" type="presParOf" srcId="{938D34DC-EC94-4774-9EEB-D63CACF086BE}" destId="{06D22052-EA5C-4BB7-A8B7-7B7F3220D62A}" srcOrd="0" destOrd="0" presId="urn:microsoft.com/office/officeart/2005/8/layout/orgChart1"/>
    <dgm:cxn modelId="{1C068F08-1F72-4F4E-8C4D-FBED414422FD}" type="presParOf" srcId="{06D22052-EA5C-4BB7-A8B7-7B7F3220D62A}" destId="{F2B3B83B-C0FF-4DD7-8FC3-31EFCD475995}" srcOrd="0" destOrd="0" presId="urn:microsoft.com/office/officeart/2005/8/layout/orgChart1"/>
    <dgm:cxn modelId="{D2F6A25B-2F68-46CA-836E-B60A7DF55E5A}" type="presParOf" srcId="{06D22052-EA5C-4BB7-A8B7-7B7F3220D62A}" destId="{9B1EB1C3-67C4-479A-85AD-2A437F25F91B}" srcOrd="1" destOrd="0" presId="urn:microsoft.com/office/officeart/2005/8/layout/orgChart1"/>
    <dgm:cxn modelId="{0DDFDC08-393F-4100-9F66-69057627323C}" type="presParOf" srcId="{938D34DC-EC94-4774-9EEB-D63CACF086BE}" destId="{57508C4A-FBAE-4CEB-93CC-A621393750F1}" srcOrd="1" destOrd="0" presId="urn:microsoft.com/office/officeart/2005/8/layout/orgChart1"/>
    <dgm:cxn modelId="{068CFA52-5772-4BDA-BED0-B1D6E94F0067}" type="presParOf" srcId="{938D34DC-EC94-4774-9EEB-D63CACF086BE}" destId="{3A1A4CB1-337E-45DD-8193-82A8F7F2CBB5}" srcOrd="2" destOrd="0" presId="urn:microsoft.com/office/officeart/2005/8/layout/orgChart1"/>
    <dgm:cxn modelId="{EE50256A-A4E8-432B-983F-F2C8FD6FC321}" type="presParOf" srcId="{DF30C4CB-2046-47BA-9AA5-C4E87687D8F3}" destId="{6FB7CCE0-0483-4C71-B1C4-AED69D0FE55D}" srcOrd="2" destOrd="0" presId="urn:microsoft.com/office/officeart/2005/8/layout/orgChart1"/>
    <dgm:cxn modelId="{E29A1AF9-CE8A-4C7B-8CA1-0653024FB8AB}" type="presParOf" srcId="{DF30C4CB-2046-47BA-9AA5-C4E87687D8F3}" destId="{1719CE02-DC0C-40C2-9894-7F53B09B180F}" srcOrd="3" destOrd="0" presId="urn:microsoft.com/office/officeart/2005/8/layout/orgChart1"/>
    <dgm:cxn modelId="{9706523F-9318-465D-85D4-B938542B5125}" type="presParOf" srcId="{1719CE02-DC0C-40C2-9894-7F53B09B180F}" destId="{103F4B56-1AD9-42E8-AD04-2AE0B6CC0CCE}" srcOrd="0" destOrd="0" presId="urn:microsoft.com/office/officeart/2005/8/layout/orgChart1"/>
    <dgm:cxn modelId="{3857510F-0CCD-4511-A18A-F61CCB7D9694}" type="presParOf" srcId="{103F4B56-1AD9-42E8-AD04-2AE0B6CC0CCE}" destId="{D8C0B0DE-AC07-4CC9-8045-F9B6933B7992}" srcOrd="0" destOrd="0" presId="urn:microsoft.com/office/officeart/2005/8/layout/orgChart1"/>
    <dgm:cxn modelId="{4D4732E6-3759-4381-8CF9-498EE2DB87EF}" type="presParOf" srcId="{103F4B56-1AD9-42E8-AD04-2AE0B6CC0CCE}" destId="{940B35B3-6A6F-4A2E-A75E-326E1B724C35}" srcOrd="1" destOrd="0" presId="urn:microsoft.com/office/officeart/2005/8/layout/orgChart1"/>
    <dgm:cxn modelId="{7609DA5D-A206-4555-8125-6AC92DAE9E3F}" type="presParOf" srcId="{1719CE02-DC0C-40C2-9894-7F53B09B180F}" destId="{0A2D26B8-A61E-4C3F-B985-1041C4020E0F}" srcOrd="1" destOrd="0" presId="urn:microsoft.com/office/officeart/2005/8/layout/orgChart1"/>
    <dgm:cxn modelId="{B55AB464-D834-4CC7-A51C-7C20D7F71572}" type="presParOf" srcId="{0A2D26B8-A61E-4C3F-B985-1041C4020E0F}" destId="{4C6001A5-4B3A-4AA4-A2BA-9F81D7DE4EA8}" srcOrd="0" destOrd="0" presId="urn:microsoft.com/office/officeart/2005/8/layout/orgChart1"/>
    <dgm:cxn modelId="{19F462D9-5013-48CD-B581-DCA52BB5A78D}" type="presParOf" srcId="{0A2D26B8-A61E-4C3F-B985-1041C4020E0F}" destId="{231D66C7-02AA-4377-81BD-FD1C23777EE7}" srcOrd="1" destOrd="0" presId="urn:microsoft.com/office/officeart/2005/8/layout/orgChart1"/>
    <dgm:cxn modelId="{8B625ED9-94EE-494A-882B-0A9669EB90DE}" type="presParOf" srcId="{231D66C7-02AA-4377-81BD-FD1C23777EE7}" destId="{1622D2D7-EB58-4B20-A85F-7FD246C19008}" srcOrd="0" destOrd="0" presId="urn:microsoft.com/office/officeart/2005/8/layout/orgChart1"/>
    <dgm:cxn modelId="{6C4264F5-FD17-4436-8F09-F5F8CD33A690}" type="presParOf" srcId="{1622D2D7-EB58-4B20-A85F-7FD246C19008}" destId="{7FBD0732-0625-43B4-ACBE-54177E40ABE4}" srcOrd="0" destOrd="0" presId="urn:microsoft.com/office/officeart/2005/8/layout/orgChart1"/>
    <dgm:cxn modelId="{F0407694-7F2C-4D32-A0B4-80D9BABEDB43}" type="presParOf" srcId="{1622D2D7-EB58-4B20-A85F-7FD246C19008}" destId="{2D3F6F20-78B2-4329-93F0-5642231FF8FF}" srcOrd="1" destOrd="0" presId="urn:microsoft.com/office/officeart/2005/8/layout/orgChart1"/>
    <dgm:cxn modelId="{37DF2753-B99F-4762-ABAE-99D48CEBB5E6}" type="presParOf" srcId="{231D66C7-02AA-4377-81BD-FD1C23777EE7}" destId="{75466E7A-85C3-479C-8F1E-C2F46D1776C8}" srcOrd="1" destOrd="0" presId="urn:microsoft.com/office/officeart/2005/8/layout/orgChart1"/>
    <dgm:cxn modelId="{F6E8ED79-E8F8-427B-B5A7-2C76121C8E10}" type="presParOf" srcId="{231D66C7-02AA-4377-81BD-FD1C23777EE7}" destId="{EA4CD8E1-CC19-47CD-B8DC-87BA62897312}" srcOrd="2" destOrd="0" presId="urn:microsoft.com/office/officeart/2005/8/layout/orgChart1"/>
    <dgm:cxn modelId="{F245FFF1-01AD-4456-8191-1611234F80DB}" type="presParOf" srcId="{0A2D26B8-A61E-4C3F-B985-1041C4020E0F}" destId="{AA880D17-56A0-40F2-8308-A213CCDBB82F}" srcOrd="2" destOrd="0" presId="urn:microsoft.com/office/officeart/2005/8/layout/orgChart1"/>
    <dgm:cxn modelId="{BFE44418-6251-41AD-B875-B6BBD3D9E09F}" type="presParOf" srcId="{0A2D26B8-A61E-4C3F-B985-1041C4020E0F}" destId="{0D2F02B2-A291-42AB-A82E-84330C36424F}" srcOrd="3" destOrd="0" presId="urn:microsoft.com/office/officeart/2005/8/layout/orgChart1"/>
    <dgm:cxn modelId="{0835E6D8-7870-4BBE-A206-84A63719E8CB}" type="presParOf" srcId="{0D2F02B2-A291-42AB-A82E-84330C36424F}" destId="{003F7D96-ECD4-4220-81CA-9DD703E357F7}" srcOrd="0" destOrd="0" presId="urn:microsoft.com/office/officeart/2005/8/layout/orgChart1"/>
    <dgm:cxn modelId="{B8DFC1D4-DC88-4C87-BB16-4AD3230E8E21}" type="presParOf" srcId="{003F7D96-ECD4-4220-81CA-9DD703E357F7}" destId="{CDF0E0B0-B727-4C3B-82E4-41CBA1E233FB}" srcOrd="0" destOrd="0" presId="urn:microsoft.com/office/officeart/2005/8/layout/orgChart1"/>
    <dgm:cxn modelId="{EB6376A2-4B59-4A47-95AD-A52B2495E06A}" type="presParOf" srcId="{003F7D96-ECD4-4220-81CA-9DD703E357F7}" destId="{DEB4F9ED-DB19-4304-8515-D5615AC44150}" srcOrd="1" destOrd="0" presId="urn:microsoft.com/office/officeart/2005/8/layout/orgChart1"/>
    <dgm:cxn modelId="{7FB17E35-9425-4454-83F2-1D0844E427C0}" type="presParOf" srcId="{0D2F02B2-A291-42AB-A82E-84330C36424F}" destId="{1AFF8D7C-771D-4A2A-9C5A-4005985CBF91}" srcOrd="1" destOrd="0" presId="urn:microsoft.com/office/officeart/2005/8/layout/orgChart1"/>
    <dgm:cxn modelId="{4BA4F06A-AAD7-488A-89A0-BBB3A2284D8D}" type="presParOf" srcId="{0D2F02B2-A291-42AB-A82E-84330C36424F}" destId="{F12D90D1-2928-40BE-89E1-6959C2682ACB}" srcOrd="2" destOrd="0" presId="urn:microsoft.com/office/officeart/2005/8/layout/orgChart1"/>
    <dgm:cxn modelId="{6D869817-D0D9-4E95-981F-234304B1341E}" type="presParOf" srcId="{0A2D26B8-A61E-4C3F-B985-1041C4020E0F}" destId="{260F3830-AB7B-4CEE-A782-3A405F381EC1}" srcOrd="4" destOrd="0" presId="urn:microsoft.com/office/officeart/2005/8/layout/orgChart1"/>
    <dgm:cxn modelId="{01A13592-6255-4522-96DE-DFE7454048A2}" type="presParOf" srcId="{0A2D26B8-A61E-4C3F-B985-1041C4020E0F}" destId="{8FD4F58F-5611-4B72-A098-D6D029121A11}" srcOrd="5" destOrd="0" presId="urn:microsoft.com/office/officeart/2005/8/layout/orgChart1"/>
    <dgm:cxn modelId="{8A96336E-9672-4E03-AF0B-3DD5EDACFD3A}" type="presParOf" srcId="{8FD4F58F-5611-4B72-A098-D6D029121A11}" destId="{C322CF20-490F-4AA0-A094-16644F832F2C}" srcOrd="0" destOrd="0" presId="urn:microsoft.com/office/officeart/2005/8/layout/orgChart1"/>
    <dgm:cxn modelId="{D63B50B8-73AD-4311-8B20-ED3DB5255053}" type="presParOf" srcId="{C322CF20-490F-4AA0-A094-16644F832F2C}" destId="{8003A185-BD52-4B58-AEA4-D342186A5A61}" srcOrd="0" destOrd="0" presId="urn:microsoft.com/office/officeart/2005/8/layout/orgChart1"/>
    <dgm:cxn modelId="{0827EDFB-2F15-4520-952C-D75C864AE6C4}" type="presParOf" srcId="{C322CF20-490F-4AA0-A094-16644F832F2C}" destId="{733587EE-3C9B-4132-A9A1-0422CE3E991B}" srcOrd="1" destOrd="0" presId="urn:microsoft.com/office/officeart/2005/8/layout/orgChart1"/>
    <dgm:cxn modelId="{FA395146-C338-4133-A3A9-A44C685C69FC}" type="presParOf" srcId="{8FD4F58F-5611-4B72-A098-D6D029121A11}" destId="{D1460A5B-137A-4EAF-85FA-A58A45EB1383}" srcOrd="1" destOrd="0" presId="urn:microsoft.com/office/officeart/2005/8/layout/orgChart1"/>
    <dgm:cxn modelId="{BC71158E-6B45-41A2-833F-B786151ED9CD}" type="presParOf" srcId="{8FD4F58F-5611-4B72-A098-D6D029121A11}" destId="{20AE68DE-B3AE-4691-9204-9CE873502B04}" srcOrd="2" destOrd="0" presId="urn:microsoft.com/office/officeart/2005/8/layout/orgChart1"/>
    <dgm:cxn modelId="{5C5BA91D-6458-4544-B495-D602CE9D578A}" type="presParOf" srcId="{0A2D26B8-A61E-4C3F-B985-1041C4020E0F}" destId="{CDFB71A2-E04C-464C-B7E2-FCA56FB44BF4}" srcOrd="6" destOrd="0" presId="urn:microsoft.com/office/officeart/2005/8/layout/orgChart1"/>
    <dgm:cxn modelId="{3F4D2131-E388-4F71-9F0B-B8DD037EDF79}" type="presParOf" srcId="{0A2D26B8-A61E-4C3F-B985-1041C4020E0F}" destId="{9363D5ED-A692-4C77-B3C6-A148689BE613}" srcOrd="7" destOrd="0" presId="urn:microsoft.com/office/officeart/2005/8/layout/orgChart1"/>
    <dgm:cxn modelId="{71B84DCB-AD84-4821-8F59-1C37B31E6011}" type="presParOf" srcId="{9363D5ED-A692-4C77-B3C6-A148689BE613}" destId="{AAC60B61-8BC2-4780-92A0-001FA574C21C}" srcOrd="0" destOrd="0" presId="urn:microsoft.com/office/officeart/2005/8/layout/orgChart1"/>
    <dgm:cxn modelId="{8E70C7EE-7F3A-49A5-A81C-3F2D1BF8CB63}" type="presParOf" srcId="{AAC60B61-8BC2-4780-92A0-001FA574C21C}" destId="{AE2BFDA3-AF2E-43BD-A890-3E8C8E4F5405}" srcOrd="0" destOrd="0" presId="urn:microsoft.com/office/officeart/2005/8/layout/orgChart1"/>
    <dgm:cxn modelId="{6E1B2BE7-DEA2-4EE7-87E8-40C8F09F8A1D}" type="presParOf" srcId="{AAC60B61-8BC2-4780-92A0-001FA574C21C}" destId="{AE34DF41-0B88-464A-AED2-84CBD11A9F65}" srcOrd="1" destOrd="0" presId="urn:microsoft.com/office/officeart/2005/8/layout/orgChart1"/>
    <dgm:cxn modelId="{8B8A5F0B-D306-4B4F-A1B3-95A706680377}" type="presParOf" srcId="{9363D5ED-A692-4C77-B3C6-A148689BE613}" destId="{CE2F8F47-4FFD-43C4-B1F3-F4D9F68225B4}" srcOrd="1" destOrd="0" presId="urn:microsoft.com/office/officeart/2005/8/layout/orgChart1"/>
    <dgm:cxn modelId="{F627FEDA-09B0-4761-B962-DCC6511922C5}" type="presParOf" srcId="{CE2F8F47-4FFD-43C4-B1F3-F4D9F68225B4}" destId="{31C55AED-E730-4427-A08A-030E39DEF650}" srcOrd="0" destOrd="0" presId="urn:microsoft.com/office/officeart/2005/8/layout/orgChart1"/>
    <dgm:cxn modelId="{0B8B4588-EF54-49B1-AF9E-B2CFC52E01A0}" type="presParOf" srcId="{CE2F8F47-4FFD-43C4-B1F3-F4D9F68225B4}" destId="{D8F3CF51-B6D5-4A91-AC08-220E3E3DE6A2}" srcOrd="1" destOrd="0" presId="urn:microsoft.com/office/officeart/2005/8/layout/orgChart1"/>
    <dgm:cxn modelId="{96571D71-64CA-41E6-A1AB-0B730B91E306}" type="presParOf" srcId="{D8F3CF51-B6D5-4A91-AC08-220E3E3DE6A2}" destId="{31DA9234-15DE-45C1-A688-A71DB94330B7}" srcOrd="0" destOrd="0" presId="urn:microsoft.com/office/officeart/2005/8/layout/orgChart1"/>
    <dgm:cxn modelId="{0458CCA0-DA6F-4019-A125-F27010678DB8}" type="presParOf" srcId="{31DA9234-15DE-45C1-A688-A71DB94330B7}" destId="{4FB1A9D3-73A5-4EC3-BDC9-8676827612A9}" srcOrd="0" destOrd="0" presId="urn:microsoft.com/office/officeart/2005/8/layout/orgChart1"/>
    <dgm:cxn modelId="{263A94B1-EF42-4126-B034-AB45135C7503}" type="presParOf" srcId="{31DA9234-15DE-45C1-A688-A71DB94330B7}" destId="{8E9B7A08-D20C-46FC-9B2E-1E947A8A78FA}" srcOrd="1" destOrd="0" presId="urn:microsoft.com/office/officeart/2005/8/layout/orgChart1"/>
    <dgm:cxn modelId="{D5BF7D95-F20A-45DC-A7DB-ED210B5C9F9C}" type="presParOf" srcId="{D8F3CF51-B6D5-4A91-AC08-220E3E3DE6A2}" destId="{A3A481A0-F379-419A-969C-745BBCB7E8E1}" srcOrd="1" destOrd="0" presId="urn:microsoft.com/office/officeart/2005/8/layout/orgChart1"/>
    <dgm:cxn modelId="{AADE884A-0B00-4223-8FD2-50F2B1F34ACD}" type="presParOf" srcId="{D8F3CF51-B6D5-4A91-AC08-220E3E3DE6A2}" destId="{187BF92F-7A86-42F0-B440-4A51019C0DF6}" srcOrd="2" destOrd="0" presId="urn:microsoft.com/office/officeart/2005/8/layout/orgChart1"/>
    <dgm:cxn modelId="{CDE5E43F-0B6F-4DF6-AE9B-91373ADF9B22}" type="presParOf" srcId="{CE2F8F47-4FFD-43C4-B1F3-F4D9F68225B4}" destId="{594F8E3C-3D9E-4DC9-815A-1621305F944B}" srcOrd="2" destOrd="0" presId="urn:microsoft.com/office/officeart/2005/8/layout/orgChart1"/>
    <dgm:cxn modelId="{A55749D4-AE75-4645-B979-5194639F12F8}" type="presParOf" srcId="{CE2F8F47-4FFD-43C4-B1F3-F4D9F68225B4}" destId="{DB3B64D7-3CD8-4832-BEB6-29A3D72FD559}" srcOrd="3" destOrd="0" presId="urn:microsoft.com/office/officeart/2005/8/layout/orgChart1"/>
    <dgm:cxn modelId="{C80A7393-DD9E-462C-9908-64CB1C16ECFA}" type="presParOf" srcId="{DB3B64D7-3CD8-4832-BEB6-29A3D72FD559}" destId="{7D31C1C0-11B5-4BE1-9301-9CC7066C44B9}" srcOrd="0" destOrd="0" presId="urn:microsoft.com/office/officeart/2005/8/layout/orgChart1"/>
    <dgm:cxn modelId="{B1D018E9-829B-4A9B-93D7-C4BD864043F1}" type="presParOf" srcId="{7D31C1C0-11B5-4BE1-9301-9CC7066C44B9}" destId="{E6623619-7464-419C-A0BD-3CFF55121CCD}" srcOrd="0" destOrd="0" presId="urn:microsoft.com/office/officeart/2005/8/layout/orgChart1"/>
    <dgm:cxn modelId="{3E722D35-DA61-4704-B606-AB1ABEB459D3}" type="presParOf" srcId="{7D31C1C0-11B5-4BE1-9301-9CC7066C44B9}" destId="{266B9CED-2CF7-47C4-814F-66DEADF86493}" srcOrd="1" destOrd="0" presId="urn:microsoft.com/office/officeart/2005/8/layout/orgChart1"/>
    <dgm:cxn modelId="{89DC6EAF-E011-4893-9366-F0FD6033C2A2}" type="presParOf" srcId="{DB3B64D7-3CD8-4832-BEB6-29A3D72FD559}" destId="{C53A91E7-75B0-4709-9839-16B712F4A634}" srcOrd="1" destOrd="0" presId="urn:microsoft.com/office/officeart/2005/8/layout/orgChart1"/>
    <dgm:cxn modelId="{7C55F2BE-4742-4903-B5F0-352F4E9D5356}" type="presParOf" srcId="{DB3B64D7-3CD8-4832-BEB6-29A3D72FD559}" destId="{0D26A273-29A2-4D67-B46B-D772B1A8B9CA}" srcOrd="2" destOrd="0" presId="urn:microsoft.com/office/officeart/2005/8/layout/orgChart1"/>
    <dgm:cxn modelId="{28040CDF-CADF-4D1F-A206-FFEE4A6FE559}" type="presParOf" srcId="{CE2F8F47-4FFD-43C4-B1F3-F4D9F68225B4}" destId="{45F69E58-459B-470F-858D-E917A6AB76B2}" srcOrd="4" destOrd="0" presId="urn:microsoft.com/office/officeart/2005/8/layout/orgChart1"/>
    <dgm:cxn modelId="{982DBA53-BE28-4A6C-9A8F-738EDBCB1BE8}" type="presParOf" srcId="{CE2F8F47-4FFD-43C4-B1F3-F4D9F68225B4}" destId="{BD60773C-538B-4C80-AD2C-117708DAAF2C}" srcOrd="5" destOrd="0" presId="urn:microsoft.com/office/officeart/2005/8/layout/orgChart1"/>
    <dgm:cxn modelId="{F699FFA7-95CD-4D9B-8809-E3FE4C1D0C24}" type="presParOf" srcId="{BD60773C-538B-4C80-AD2C-117708DAAF2C}" destId="{09D04E1E-E42E-4C96-A54D-91FE790D13C9}" srcOrd="0" destOrd="0" presId="urn:microsoft.com/office/officeart/2005/8/layout/orgChart1"/>
    <dgm:cxn modelId="{40141A5C-5566-4BD7-8F48-E2E77D2E2E96}" type="presParOf" srcId="{09D04E1E-E42E-4C96-A54D-91FE790D13C9}" destId="{AC21CE9C-376F-4C01-8B23-966653EA2FD2}" srcOrd="0" destOrd="0" presId="urn:microsoft.com/office/officeart/2005/8/layout/orgChart1"/>
    <dgm:cxn modelId="{5F506552-9095-4FE4-8ED5-9BE3720A46B0}" type="presParOf" srcId="{09D04E1E-E42E-4C96-A54D-91FE790D13C9}" destId="{224103CA-E721-4DAB-81D0-BC21A1872D38}" srcOrd="1" destOrd="0" presId="urn:microsoft.com/office/officeart/2005/8/layout/orgChart1"/>
    <dgm:cxn modelId="{85746006-8859-495D-A22B-722E95787EA6}" type="presParOf" srcId="{BD60773C-538B-4C80-AD2C-117708DAAF2C}" destId="{F9EBD0C6-A5E7-481E-BA92-41C0DA782E61}" srcOrd="1" destOrd="0" presId="urn:microsoft.com/office/officeart/2005/8/layout/orgChart1"/>
    <dgm:cxn modelId="{1A7EFE28-B475-41D9-B5EA-748A7524EA25}" type="presParOf" srcId="{BD60773C-538B-4C80-AD2C-117708DAAF2C}" destId="{458AB015-40D6-47E9-B21A-8209D5F831F3}" srcOrd="2" destOrd="0" presId="urn:microsoft.com/office/officeart/2005/8/layout/orgChart1"/>
    <dgm:cxn modelId="{A1C5619F-5FB3-4D88-87E8-0517D77B9C0F}" type="presParOf" srcId="{9363D5ED-A692-4C77-B3C6-A148689BE613}" destId="{B6639CC1-5621-42B8-B281-5A179C1621F9}" srcOrd="2" destOrd="0" presId="urn:microsoft.com/office/officeart/2005/8/layout/orgChart1"/>
    <dgm:cxn modelId="{A536CB0F-50D5-4445-83BB-3CA3F4F0B26F}" type="presParOf" srcId="{1719CE02-DC0C-40C2-9894-7F53B09B180F}" destId="{96CB13A9-87C5-4906-8B19-43E0A7AE3C3B}" srcOrd="2" destOrd="0" presId="urn:microsoft.com/office/officeart/2005/8/layout/orgChart1"/>
    <dgm:cxn modelId="{AB64F6D9-5982-43CB-BCCC-6FD41856BE1B}" type="presParOf" srcId="{DCB9C5ED-2879-49F5-A906-6DE31DDBCC9F}" destId="{1318C272-8109-4655-B1D7-82E80F668E00}" srcOrd="2" destOrd="0" presId="urn:microsoft.com/office/officeart/2005/8/layout/orgChart1"/>
    <dgm:cxn modelId="{801829AA-7125-48D8-BEEF-75478C08F4FB}" type="presParOf" srcId="{03B10AED-DF6C-4C4F-BDB8-EDEDEF4BBB8C}" destId="{BAF36281-0689-4004-A3A2-7FD3B9A1149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F500AF-7F44-4B42-9BF8-8A25E4E19445}" type="doc">
      <dgm:prSet loTypeId="urn:microsoft.com/office/officeart/2005/8/layout/pictureOrgChart+Icon" loCatId="hierarchy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5E292492-7953-4C8C-9268-004E7B9DADCD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State of Wisconsin</a:t>
          </a:r>
        </a:p>
        <a:p>
          <a:r>
            <a:rPr lang="en-US" sz="1600" dirty="0">
              <a:solidFill>
                <a:schemeClr val="tx1"/>
              </a:solidFill>
            </a:rPr>
            <a:t>Office of Sustainability and Clean Energy (OSCE)</a:t>
          </a:r>
          <a:br>
            <a:rPr lang="en-US" sz="1600" dirty="0">
              <a:solidFill>
                <a:schemeClr val="tx1"/>
              </a:solidFill>
            </a:rPr>
          </a:br>
          <a:r>
            <a:rPr lang="en-US" sz="1600" dirty="0">
              <a:solidFill>
                <a:schemeClr val="tx1"/>
              </a:solidFill>
            </a:rPr>
            <a:t>Prime Applicant</a:t>
          </a:r>
        </a:p>
      </dgm:t>
    </dgm:pt>
    <dgm:pt modelId="{5CA3CA2E-21E6-4028-ACCF-29F2173975D6}" type="parTrans" cxnId="{61FA5E8C-3960-41D5-8056-AD62F0130E8C}">
      <dgm:prSet/>
      <dgm:spPr/>
      <dgm:t>
        <a:bodyPr/>
        <a:lstStyle/>
        <a:p>
          <a:endParaRPr lang="en-US" sz="2800"/>
        </a:p>
      </dgm:t>
    </dgm:pt>
    <dgm:pt modelId="{2311DB35-694D-4E9F-A9C7-1722C9F885FE}" type="sibTrans" cxnId="{61FA5E8C-3960-41D5-8056-AD62F0130E8C}">
      <dgm:prSet/>
      <dgm:spPr/>
      <dgm:t>
        <a:bodyPr/>
        <a:lstStyle/>
        <a:p>
          <a:endParaRPr lang="en-US" sz="2800"/>
        </a:p>
      </dgm:t>
    </dgm:pt>
    <dgm:pt modelId="{320CE5D2-2C6B-4A25-8248-FE8A8E02CF6F}" type="asst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Public Service Commission (PSC)</a:t>
          </a:r>
        </a:p>
      </dgm:t>
    </dgm:pt>
    <dgm:pt modelId="{1C95640B-54AD-4BED-A82E-BE2D67F1C687}" type="parTrans" cxnId="{F9735C9B-AFE1-430B-8FEC-6CE22B80C40B}">
      <dgm:prSet/>
      <dgm:spPr/>
      <dgm:t>
        <a:bodyPr/>
        <a:lstStyle/>
        <a:p>
          <a:endParaRPr lang="en-US" sz="2800"/>
        </a:p>
      </dgm:t>
    </dgm:pt>
    <dgm:pt modelId="{202BF76A-7EA9-4200-9708-2778D15FDFAE}" type="sibTrans" cxnId="{F9735C9B-AFE1-430B-8FEC-6CE22B80C40B}">
      <dgm:prSet/>
      <dgm:spPr/>
      <dgm:t>
        <a:bodyPr/>
        <a:lstStyle/>
        <a:p>
          <a:endParaRPr lang="en-US" sz="2800"/>
        </a:p>
      </dgm:t>
    </dgm:pt>
    <dgm:pt modelId="{C39A9548-5A80-4E17-A9D8-6F7677CBE5C3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Bayfield County</a:t>
          </a:r>
        </a:p>
      </dgm:t>
    </dgm:pt>
    <dgm:pt modelId="{56E3347D-10E6-4452-8C82-F1A6C5121C26}" type="parTrans" cxnId="{8087DA7E-13BD-4B98-86D9-00EF128D7C4E}">
      <dgm:prSet/>
      <dgm:spPr/>
      <dgm:t>
        <a:bodyPr/>
        <a:lstStyle/>
        <a:p>
          <a:endParaRPr lang="en-US" sz="2800"/>
        </a:p>
      </dgm:t>
    </dgm:pt>
    <dgm:pt modelId="{A2FA9C36-F338-4298-ADDB-446E7A09D640}" type="sibTrans" cxnId="{8087DA7E-13BD-4B98-86D9-00EF128D7C4E}">
      <dgm:prSet/>
      <dgm:spPr/>
      <dgm:t>
        <a:bodyPr/>
        <a:lstStyle/>
        <a:p>
          <a:endParaRPr lang="en-US" sz="2800"/>
        </a:p>
      </dgm:t>
    </dgm:pt>
    <dgm:pt modelId="{0326E762-92C4-41CA-B83A-BF7BE0C88512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Red Cliff Band</a:t>
          </a:r>
        </a:p>
      </dgm:t>
    </dgm:pt>
    <dgm:pt modelId="{D383E03D-40B7-4C16-9B29-7FB1ECE66E25}" type="parTrans" cxnId="{F80936AD-1CE0-4734-AEC1-5DE4B20C2FE0}">
      <dgm:prSet/>
      <dgm:spPr/>
      <dgm:t>
        <a:bodyPr/>
        <a:lstStyle/>
        <a:p>
          <a:endParaRPr lang="en-US" sz="2800"/>
        </a:p>
      </dgm:t>
    </dgm:pt>
    <dgm:pt modelId="{3F7A2D25-DC87-4482-A51B-5D2D8EB3B5A4}" type="sibTrans" cxnId="{F80936AD-1CE0-4734-AEC1-5DE4B20C2FE0}">
      <dgm:prSet/>
      <dgm:spPr/>
      <dgm:t>
        <a:bodyPr/>
        <a:lstStyle/>
        <a:p>
          <a:endParaRPr lang="en-US" sz="2800"/>
        </a:p>
      </dgm:t>
    </dgm:pt>
    <dgm:pt modelId="{27B91AE9-4232-4102-BF13-77CF6004CF71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muGrid Analytics </a:t>
          </a:r>
          <a:br>
            <a:rPr lang="en-US" sz="1600" dirty="0">
              <a:solidFill>
                <a:schemeClr val="tx1"/>
              </a:solidFill>
            </a:rPr>
          </a:br>
          <a:r>
            <a:rPr lang="en-US" sz="1600" dirty="0">
              <a:solidFill>
                <a:schemeClr val="tx1"/>
              </a:solidFill>
            </a:rPr>
            <a:t>(Program Leadership and Community Support)</a:t>
          </a:r>
        </a:p>
      </dgm:t>
    </dgm:pt>
    <dgm:pt modelId="{E4A2CF3D-F1A9-4ED5-A9BF-7F7F408E1287}" type="parTrans" cxnId="{A2660522-04AD-4558-A14F-9EBBA3AFB24D}">
      <dgm:prSet/>
      <dgm:spPr/>
      <dgm:t>
        <a:bodyPr/>
        <a:lstStyle/>
        <a:p>
          <a:endParaRPr lang="en-US" sz="2800"/>
        </a:p>
      </dgm:t>
    </dgm:pt>
    <dgm:pt modelId="{EAC9D07C-9E4D-4BD8-A7A3-A552096211F5}" type="sibTrans" cxnId="{A2660522-04AD-4558-A14F-9EBBA3AFB24D}">
      <dgm:prSet/>
      <dgm:spPr/>
      <dgm:t>
        <a:bodyPr/>
        <a:lstStyle/>
        <a:p>
          <a:endParaRPr lang="en-US" sz="2800"/>
        </a:p>
      </dgm:t>
    </dgm:pt>
    <dgm:pt modelId="{8376C2B3-449F-46CF-929D-7EFA76ED14B8}">
      <dgm:prSet phldrT="[Text]" custT="1"/>
      <dgm:spPr/>
      <dgm:t>
        <a:bodyPr/>
        <a:lstStyle/>
        <a:p>
          <a:r>
            <a:rPr lang="en-US" sz="1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Towns and Villages</a:t>
          </a:r>
        </a:p>
      </dgm:t>
    </dgm:pt>
    <dgm:pt modelId="{F1A4A903-8AD5-4DBB-8D59-0351D1E2CA87}" type="parTrans" cxnId="{3FC29E93-4994-4F78-88F4-7D0436A217EF}">
      <dgm:prSet/>
      <dgm:spPr/>
      <dgm:t>
        <a:bodyPr/>
        <a:lstStyle/>
        <a:p>
          <a:endParaRPr lang="en-US" sz="2800"/>
        </a:p>
      </dgm:t>
    </dgm:pt>
    <dgm:pt modelId="{69BC15FA-DAFB-4C52-A97F-BBD7B59CB397}" type="sibTrans" cxnId="{3FC29E93-4994-4F78-88F4-7D0436A217EF}">
      <dgm:prSet/>
      <dgm:spPr/>
      <dgm:t>
        <a:bodyPr/>
        <a:lstStyle/>
        <a:p>
          <a:endParaRPr lang="en-US" sz="2800"/>
        </a:p>
      </dgm:t>
    </dgm:pt>
    <dgm:pt modelId="{B3191CDE-2DEE-4688-A460-BB380A40CA84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Cheq Bay Renewables</a:t>
          </a:r>
        </a:p>
      </dgm:t>
    </dgm:pt>
    <dgm:pt modelId="{11F5F975-BDBD-4362-91BC-6B31C892D972}" type="parTrans" cxnId="{AD605FAD-2EC5-4CFE-A351-C6E3E6D0664E}">
      <dgm:prSet/>
      <dgm:spPr/>
      <dgm:t>
        <a:bodyPr/>
        <a:lstStyle/>
        <a:p>
          <a:endParaRPr lang="en-US" sz="2800"/>
        </a:p>
      </dgm:t>
    </dgm:pt>
    <dgm:pt modelId="{9D31D29C-F28D-4AC8-A648-242ADE5A118B}" type="sibTrans" cxnId="{AD605FAD-2EC5-4CFE-A351-C6E3E6D0664E}">
      <dgm:prSet/>
      <dgm:spPr/>
      <dgm:t>
        <a:bodyPr/>
        <a:lstStyle/>
        <a:p>
          <a:endParaRPr lang="en-US" sz="2800"/>
        </a:p>
      </dgm:t>
    </dgm:pt>
    <dgm:pt modelId="{6BA0A7E4-6CD9-471C-900B-2B9AB74063B6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Wisconsin Economic Development Corporation (WEDC)</a:t>
          </a:r>
          <a:br>
            <a:rPr lang="en-US" sz="1600" dirty="0">
              <a:solidFill>
                <a:schemeClr val="tx1"/>
              </a:solidFill>
            </a:rPr>
          </a:br>
          <a:r>
            <a:rPr lang="en-US" sz="1600" dirty="0">
              <a:solidFill>
                <a:schemeClr val="tx1"/>
              </a:solidFill>
            </a:rPr>
            <a:t>Office of Rural Prosperity (ORP)</a:t>
          </a:r>
        </a:p>
      </dgm:t>
    </dgm:pt>
    <dgm:pt modelId="{CDA61101-BEAA-4AC1-9962-AC36BAB3F282}" type="parTrans" cxnId="{2836CC1E-65FC-4172-AABC-65B2C32E12CA}">
      <dgm:prSet/>
      <dgm:spPr/>
      <dgm:t>
        <a:bodyPr/>
        <a:lstStyle/>
        <a:p>
          <a:endParaRPr lang="en-US" sz="2800"/>
        </a:p>
      </dgm:t>
    </dgm:pt>
    <dgm:pt modelId="{D7400D13-7777-43BA-9482-9F74FCED100F}" type="sibTrans" cxnId="{2836CC1E-65FC-4172-AABC-65B2C32E12CA}">
      <dgm:prSet/>
      <dgm:spPr/>
      <dgm:t>
        <a:bodyPr/>
        <a:lstStyle/>
        <a:p>
          <a:endParaRPr lang="en-US" sz="2800"/>
        </a:p>
      </dgm:t>
    </dgm:pt>
    <dgm:pt modelId="{24910FAA-4E8E-4DB3-8B40-CE79C36D3336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Slipstream, Inc</a:t>
          </a:r>
        </a:p>
      </dgm:t>
    </dgm:pt>
    <dgm:pt modelId="{105CE00A-AAFB-4A11-9034-423AF05FD440}" type="parTrans" cxnId="{F0A4CDCA-D7D8-4177-A8F6-D73EB749DCA2}">
      <dgm:prSet/>
      <dgm:spPr/>
      <dgm:t>
        <a:bodyPr/>
        <a:lstStyle/>
        <a:p>
          <a:endParaRPr lang="en-US" sz="2800"/>
        </a:p>
      </dgm:t>
    </dgm:pt>
    <dgm:pt modelId="{C0EB1542-5108-4809-BB44-00DBB0A76593}" type="sibTrans" cxnId="{F0A4CDCA-D7D8-4177-A8F6-D73EB749DCA2}">
      <dgm:prSet/>
      <dgm:spPr/>
      <dgm:t>
        <a:bodyPr/>
        <a:lstStyle/>
        <a:p>
          <a:endParaRPr lang="en-US" sz="2800"/>
        </a:p>
      </dgm:t>
    </dgm:pt>
    <dgm:pt modelId="{343CB968-D790-42D2-9C58-33978E3763B5}">
      <dgm:prSet phldrT="[Text]" custT="1"/>
      <dgm:spPr/>
      <dgm:t>
        <a:bodyPr/>
        <a:lstStyle/>
        <a:p>
          <a:r>
            <a:rPr lang="en-US" sz="1600" b="0" i="0" dirty="0">
              <a:solidFill>
                <a:schemeClr val="tx1"/>
              </a:solidFill>
              <a:effectLst/>
            </a:rPr>
            <a:t>muGrid Analytics </a:t>
          </a:r>
          <a:br>
            <a:rPr lang="en-US" sz="1600" b="0" i="0" dirty="0">
              <a:solidFill>
                <a:schemeClr val="tx1"/>
              </a:solidFill>
              <a:effectLst/>
            </a:rPr>
          </a:br>
          <a:r>
            <a:rPr lang="en-US" sz="1600" b="0" i="0" dirty="0">
              <a:solidFill>
                <a:schemeClr val="tx1"/>
              </a:solidFill>
              <a:effectLst/>
            </a:rPr>
            <a:t>(Project Technical Support)</a:t>
          </a:r>
        </a:p>
      </dgm:t>
    </dgm:pt>
    <dgm:pt modelId="{7897B00B-9C6F-4A85-B44A-4344317BEE03}" type="parTrans" cxnId="{AD1E8680-CE95-4C2E-8747-A6D268C72C2F}">
      <dgm:prSet/>
      <dgm:spPr/>
      <dgm:t>
        <a:bodyPr/>
        <a:lstStyle/>
        <a:p>
          <a:endParaRPr lang="en-US"/>
        </a:p>
      </dgm:t>
    </dgm:pt>
    <dgm:pt modelId="{BFA87B54-4095-40D8-908B-98CDA93335F4}" type="sibTrans" cxnId="{AD1E8680-CE95-4C2E-8747-A6D268C72C2F}">
      <dgm:prSet/>
      <dgm:spPr/>
      <dgm:t>
        <a:bodyPr/>
        <a:lstStyle/>
        <a:p>
          <a:endParaRPr lang="en-US"/>
        </a:p>
      </dgm:t>
    </dgm:pt>
    <dgm:pt modelId="{5CF3607A-8988-43FC-9FF0-E0614F2B2EBE}" type="pres">
      <dgm:prSet presAssocID="{27F500AF-7F44-4B42-9BF8-8A25E4E1944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C32A63F-1ACB-4A39-B14C-C7723C89DFAF}" type="pres">
      <dgm:prSet presAssocID="{5E292492-7953-4C8C-9268-004E7B9DADCD}" presName="hierRoot1" presStyleCnt="0">
        <dgm:presLayoutVars>
          <dgm:hierBranch val="init"/>
        </dgm:presLayoutVars>
      </dgm:prSet>
      <dgm:spPr/>
    </dgm:pt>
    <dgm:pt modelId="{A79684EC-EDBC-4C21-8C44-D97BD61DF52E}" type="pres">
      <dgm:prSet presAssocID="{5E292492-7953-4C8C-9268-004E7B9DADCD}" presName="rootComposite1" presStyleCnt="0"/>
      <dgm:spPr/>
    </dgm:pt>
    <dgm:pt modelId="{911122CD-DCB2-401C-8F55-59469C7F35E4}" type="pres">
      <dgm:prSet presAssocID="{5E292492-7953-4C8C-9268-004E7B9DADCD}" presName="rootText1" presStyleLbl="node0" presStyleIdx="0" presStyleCnt="1" custScaleX="792320" custScaleY="199620">
        <dgm:presLayoutVars>
          <dgm:chPref val="3"/>
        </dgm:presLayoutVars>
      </dgm:prSet>
      <dgm:spPr/>
    </dgm:pt>
    <dgm:pt modelId="{DCD44E4C-2AB6-4BCA-A880-8B8BEFA1DB57}" type="pres">
      <dgm:prSet presAssocID="{5E292492-7953-4C8C-9268-004E7B9DADCD}" presName="rootPict1" presStyleLbl="alignImgPlace1" presStyleIdx="0" presStyleCnt="10" custLinFactX="-345831" custLinFactNeighborX="-400000" custLinFactNeighborY="-257"/>
      <dgm:spPr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88D41EB-DE79-47FA-8F05-B4FC098D8A76}" type="pres">
      <dgm:prSet presAssocID="{5E292492-7953-4C8C-9268-004E7B9DADCD}" presName="rootConnector1" presStyleLbl="node1" presStyleIdx="0" presStyleCnt="0"/>
      <dgm:spPr/>
    </dgm:pt>
    <dgm:pt modelId="{2767F1D6-416E-483A-B1BE-BF29340A0534}" type="pres">
      <dgm:prSet presAssocID="{5E292492-7953-4C8C-9268-004E7B9DADCD}" presName="hierChild2" presStyleCnt="0"/>
      <dgm:spPr/>
    </dgm:pt>
    <dgm:pt modelId="{5D03FB02-6E1A-4C1C-8A8E-04FBA2E0EA9C}" type="pres">
      <dgm:prSet presAssocID="{56E3347D-10E6-4452-8C82-F1A6C5121C26}" presName="Name37" presStyleLbl="parChTrans1D2" presStyleIdx="0" presStyleCnt="4"/>
      <dgm:spPr/>
    </dgm:pt>
    <dgm:pt modelId="{6246AB9E-1717-46E9-B274-5DCFD3F9361A}" type="pres">
      <dgm:prSet presAssocID="{C39A9548-5A80-4E17-A9D8-6F7677CBE5C3}" presName="hierRoot2" presStyleCnt="0">
        <dgm:presLayoutVars>
          <dgm:hierBranch val="init"/>
        </dgm:presLayoutVars>
      </dgm:prSet>
      <dgm:spPr/>
    </dgm:pt>
    <dgm:pt modelId="{C8D2BF3A-6B6F-45D7-9E2D-78381126C2C4}" type="pres">
      <dgm:prSet presAssocID="{C39A9548-5A80-4E17-A9D8-6F7677CBE5C3}" presName="rootComposite" presStyleCnt="0"/>
      <dgm:spPr/>
    </dgm:pt>
    <dgm:pt modelId="{F006AD72-78E2-46F1-96B3-766D705130E7}" type="pres">
      <dgm:prSet presAssocID="{C39A9548-5A80-4E17-A9D8-6F7677CBE5C3}" presName="rootText" presStyleLbl="node2" presStyleIdx="0" presStyleCnt="3" custScaleX="200163">
        <dgm:presLayoutVars>
          <dgm:chPref val="3"/>
        </dgm:presLayoutVars>
      </dgm:prSet>
      <dgm:spPr/>
    </dgm:pt>
    <dgm:pt modelId="{BD87C39A-7FA9-4331-A82C-33108F452963}" type="pres">
      <dgm:prSet presAssocID="{C39A9548-5A80-4E17-A9D8-6F7677CBE5C3}" presName="rootPict" presStyleLbl="alignImgPlace1" presStyleIdx="1" presStyleCnt="10" custLinFactX="-60080" custLinFactNeighborX="-100000" custLinFactNeighborY="339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51110945-DCA7-409F-82FD-DC8BBE94D7F6}" type="pres">
      <dgm:prSet presAssocID="{C39A9548-5A80-4E17-A9D8-6F7677CBE5C3}" presName="rootConnector" presStyleLbl="node2" presStyleIdx="0" presStyleCnt="3"/>
      <dgm:spPr/>
    </dgm:pt>
    <dgm:pt modelId="{D4DDBF27-9F45-4993-B3C8-3FC3C912A0B5}" type="pres">
      <dgm:prSet presAssocID="{C39A9548-5A80-4E17-A9D8-6F7677CBE5C3}" presName="hierChild4" presStyleCnt="0"/>
      <dgm:spPr/>
    </dgm:pt>
    <dgm:pt modelId="{1F1FFA7D-FF95-4379-B0F4-F674D787F78D}" type="pres">
      <dgm:prSet presAssocID="{F1A4A903-8AD5-4DBB-8D59-0351D1E2CA87}" presName="Name37" presStyleLbl="parChTrans1D3" presStyleIdx="0" presStyleCnt="5"/>
      <dgm:spPr/>
    </dgm:pt>
    <dgm:pt modelId="{E21D25CD-2D78-4D79-A2D4-D747D365521A}" type="pres">
      <dgm:prSet presAssocID="{8376C2B3-449F-46CF-929D-7EFA76ED14B8}" presName="hierRoot2" presStyleCnt="0">
        <dgm:presLayoutVars>
          <dgm:hierBranch val="init"/>
        </dgm:presLayoutVars>
      </dgm:prSet>
      <dgm:spPr/>
    </dgm:pt>
    <dgm:pt modelId="{08A5F9CD-9AF5-49DC-B79B-C0F0292BE94E}" type="pres">
      <dgm:prSet presAssocID="{8376C2B3-449F-46CF-929D-7EFA76ED14B8}" presName="rootComposite" presStyleCnt="0"/>
      <dgm:spPr/>
    </dgm:pt>
    <dgm:pt modelId="{399D6DA7-19D4-43AC-AD48-5C8F9A66EDE0}" type="pres">
      <dgm:prSet presAssocID="{8376C2B3-449F-46CF-929D-7EFA76ED14B8}" presName="rootText" presStyleLbl="node3" presStyleIdx="0" presStyleCnt="5" custScaleX="322184">
        <dgm:presLayoutVars>
          <dgm:chPref val="3"/>
        </dgm:presLayoutVars>
      </dgm:prSet>
      <dgm:spPr/>
    </dgm:pt>
    <dgm:pt modelId="{D5D843F7-ABD9-47EF-AB33-F63C5B130CE1}" type="pres">
      <dgm:prSet presAssocID="{8376C2B3-449F-46CF-929D-7EFA76ED14B8}" presName="rootPict" presStyleLbl="alignImgPlace1" presStyleIdx="2" presStyleCnt="10" custLinFactX="-134825" custLinFactNeighborX="-200000" custLinFactNeighborY="-48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5B766AC6-C28A-45BC-8DA2-FAB8E806A909}" type="pres">
      <dgm:prSet presAssocID="{8376C2B3-449F-46CF-929D-7EFA76ED14B8}" presName="rootConnector" presStyleLbl="node3" presStyleIdx="0" presStyleCnt="5"/>
      <dgm:spPr/>
    </dgm:pt>
    <dgm:pt modelId="{5B7ECDF6-7612-404C-ABEF-F4389B1108AC}" type="pres">
      <dgm:prSet presAssocID="{8376C2B3-449F-46CF-929D-7EFA76ED14B8}" presName="hierChild4" presStyleCnt="0"/>
      <dgm:spPr/>
    </dgm:pt>
    <dgm:pt modelId="{3CEDDF3B-B010-4C6A-94B5-4FC8F1384926}" type="pres">
      <dgm:prSet presAssocID="{8376C2B3-449F-46CF-929D-7EFA76ED14B8}" presName="hierChild5" presStyleCnt="0"/>
      <dgm:spPr/>
    </dgm:pt>
    <dgm:pt modelId="{04414353-5278-4767-8641-5A03DF26B542}" type="pres">
      <dgm:prSet presAssocID="{7897B00B-9C6F-4A85-B44A-4344317BEE03}" presName="Name37" presStyleLbl="parChTrans1D3" presStyleIdx="1" presStyleCnt="5"/>
      <dgm:spPr/>
    </dgm:pt>
    <dgm:pt modelId="{CA320124-FD0C-4DDE-9EEC-E764D8567452}" type="pres">
      <dgm:prSet presAssocID="{343CB968-D790-42D2-9C58-33978E3763B5}" presName="hierRoot2" presStyleCnt="0">
        <dgm:presLayoutVars>
          <dgm:hierBranch val="init"/>
        </dgm:presLayoutVars>
      </dgm:prSet>
      <dgm:spPr/>
    </dgm:pt>
    <dgm:pt modelId="{9FFCFD9C-595B-4A40-B903-739C05F99A82}" type="pres">
      <dgm:prSet presAssocID="{343CB968-D790-42D2-9C58-33978E3763B5}" presName="rootComposite" presStyleCnt="0"/>
      <dgm:spPr/>
    </dgm:pt>
    <dgm:pt modelId="{BF0D468E-14DF-4C50-86AA-84388B3632D5}" type="pres">
      <dgm:prSet presAssocID="{343CB968-D790-42D2-9C58-33978E3763B5}" presName="rootText" presStyleLbl="node3" presStyleIdx="1" presStyleCnt="5" custScaleX="319291">
        <dgm:presLayoutVars>
          <dgm:chPref val="3"/>
        </dgm:presLayoutVars>
      </dgm:prSet>
      <dgm:spPr/>
    </dgm:pt>
    <dgm:pt modelId="{90146109-BB13-49F0-B54C-8EA2C2145748}" type="pres">
      <dgm:prSet presAssocID="{343CB968-D790-42D2-9C58-33978E3763B5}" presName="rootPict" presStyleLbl="alignImgPlace1" presStyleIdx="3" presStyleCnt="10" custLinFactX="-132503" custLinFactNeighborX="-200000" custLinFactNeighborY="-3341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6FE4DED0-F6E6-4645-80B1-F08FAA850372}" type="pres">
      <dgm:prSet presAssocID="{343CB968-D790-42D2-9C58-33978E3763B5}" presName="rootConnector" presStyleLbl="node3" presStyleIdx="1" presStyleCnt="5"/>
      <dgm:spPr/>
    </dgm:pt>
    <dgm:pt modelId="{75D75ADB-6A86-4186-BFE1-731D183C207C}" type="pres">
      <dgm:prSet presAssocID="{343CB968-D790-42D2-9C58-33978E3763B5}" presName="hierChild4" presStyleCnt="0"/>
      <dgm:spPr/>
    </dgm:pt>
    <dgm:pt modelId="{04F84B51-BFEA-41BE-8AC1-70CB5A43B731}" type="pres">
      <dgm:prSet presAssocID="{343CB968-D790-42D2-9C58-33978E3763B5}" presName="hierChild5" presStyleCnt="0"/>
      <dgm:spPr/>
    </dgm:pt>
    <dgm:pt modelId="{AA5FF65F-1D55-4966-B67F-61ED7525C22F}" type="pres">
      <dgm:prSet presAssocID="{C39A9548-5A80-4E17-A9D8-6F7677CBE5C3}" presName="hierChild5" presStyleCnt="0"/>
      <dgm:spPr/>
    </dgm:pt>
    <dgm:pt modelId="{4F8F738F-955E-4F41-B35A-59B54C4B0743}" type="pres">
      <dgm:prSet presAssocID="{D383E03D-40B7-4C16-9B29-7FB1ECE66E25}" presName="Name37" presStyleLbl="parChTrans1D2" presStyleIdx="1" presStyleCnt="4"/>
      <dgm:spPr/>
    </dgm:pt>
    <dgm:pt modelId="{47F770CF-DAAA-4DAD-BB19-0C0F156C8295}" type="pres">
      <dgm:prSet presAssocID="{0326E762-92C4-41CA-B83A-BF7BE0C88512}" presName="hierRoot2" presStyleCnt="0">
        <dgm:presLayoutVars>
          <dgm:hierBranch val="init"/>
        </dgm:presLayoutVars>
      </dgm:prSet>
      <dgm:spPr/>
    </dgm:pt>
    <dgm:pt modelId="{84D762AC-B2B8-44A7-B846-07F54F6AC684}" type="pres">
      <dgm:prSet presAssocID="{0326E762-92C4-41CA-B83A-BF7BE0C88512}" presName="rootComposite" presStyleCnt="0"/>
      <dgm:spPr/>
    </dgm:pt>
    <dgm:pt modelId="{1300F8F1-976F-4061-892A-AFA80FA7D594}" type="pres">
      <dgm:prSet presAssocID="{0326E762-92C4-41CA-B83A-BF7BE0C88512}" presName="rootText" presStyleLbl="node2" presStyleIdx="1" presStyleCnt="3" custScaleX="187799">
        <dgm:presLayoutVars>
          <dgm:chPref val="3"/>
        </dgm:presLayoutVars>
      </dgm:prSet>
      <dgm:spPr/>
    </dgm:pt>
    <dgm:pt modelId="{2C2C6287-6275-4C3D-A541-7ED84DCEFF90}" type="pres">
      <dgm:prSet presAssocID="{0326E762-92C4-41CA-B83A-BF7BE0C88512}" presName="rootPict" presStyleLbl="alignImgPlace1" presStyleIdx="4" presStyleCnt="10" custLinFactX="-37647" custLinFactNeighborX="-100000" custLinFactNeighborY="3396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778" t="717" r="-309027" b="-95223"/>
          </a:stretch>
        </a:blipFill>
      </dgm:spPr>
    </dgm:pt>
    <dgm:pt modelId="{08C98980-EDD5-4B01-8012-ABEF31667551}" type="pres">
      <dgm:prSet presAssocID="{0326E762-92C4-41CA-B83A-BF7BE0C88512}" presName="rootConnector" presStyleLbl="node2" presStyleIdx="1" presStyleCnt="3"/>
      <dgm:spPr/>
    </dgm:pt>
    <dgm:pt modelId="{48EEE33F-0ECE-4BB2-A60D-92178A4CCCA1}" type="pres">
      <dgm:prSet presAssocID="{0326E762-92C4-41CA-B83A-BF7BE0C88512}" presName="hierChild4" presStyleCnt="0"/>
      <dgm:spPr/>
    </dgm:pt>
    <dgm:pt modelId="{65C5E6F2-B068-4392-81AC-CC22D357DC13}" type="pres">
      <dgm:prSet presAssocID="{0326E762-92C4-41CA-B83A-BF7BE0C88512}" presName="hierChild5" presStyleCnt="0"/>
      <dgm:spPr/>
    </dgm:pt>
    <dgm:pt modelId="{9E7C3F38-5CC3-4A3B-B9AE-15703D0B6B38}" type="pres">
      <dgm:prSet presAssocID="{E4A2CF3D-F1A9-4ED5-A9BF-7F7F408E1287}" presName="Name37" presStyleLbl="parChTrans1D2" presStyleIdx="2" presStyleCnt="4"/>
      <dgm:spPr/>
    </dgm:pt>
    <dgm:pt modelId="{5C4251C5-B64B-4286-B330-2D9410E96A7D}" type="pres">
      <dgm:prSet presAssocID="{27B91AE9-4232-4102-BF13-77CF6004CF71}" presName="hierRoot2" presStyleCnt="0">
        <dgm:presLayoutVars>
          <dgm:hierBranch val="init"/>
        </dgm:presLayoutVars>
      </dgm:prSet>
      <dgm:spPr/>
    </dgm:pt>
    <dgm:pt modelId="{ACD42AA8-1648-45EB-B4BB-82EEF093AB5D}" type="pres">
      <dgm:prSet presAssocID="{27B91AE9-4232-4102-BF13-77CF6004CF71}" presName="rootComposite" presStyleCnt="0"/>
      <dgm:spPr/>
    </dgm:pt>
    <dgm:pt modelId="{762FF3B4-FC24-498A-9B9A-6BA7F611F76A}" type="pres">
      <dgm:prSet presAssocID="{27B91AE9-4232-4102-BF13-77CF6004CF71}" presName="rootText" presStyleLbl="node2" presStyleIdx="2" presStyleCnt="3" custScaleX="533209">
        <dgm:presLayoutVars>
          <dgm:chPref val="3"/>
        </dgm:presLayoutVars>
      </dgm:prSet>
      <dgm:spPr/>
    </dgm:pt>
    <dgm:pt modelId="{5930DE9F-FA65-4E45-89C5-328D58A3485A}" type="pres">
      <dgm:prSet presAssocID="{27B91AE9-4232-4102-BF13-77CF6004CF71}" presName="rootPict" presStyleLbl="alignImgPlace1" presStyleIdx="5" presStyleCnt="10" custLinFactX="-300000" custLinFactNeighborX="-322107" custLinFactNeighborY="-114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3FC4C79E-D7B5-4E03-8AC8-1F5D626D76BC}" type="pres">
      <dgm:prSet presAssocID="{27B91AE9-4232-4102-BF13-77CF6004CF71}" presName="rootConnector" presStyleLbl="node2" presStyleIdx="2" presStyleCnt="3"/>
      <dgm:spPr/>
    </dgm:pt>
    <dgm:pt modelId="{0D82E70D-8A91-4F6C-A10A-2841C55533D4}" type="pres">
      <dgm:prSet presAssocID="{27B91AE9-4232-4102-BF13-77CF6004CF71}" presName="hierChild4" presStyleCnt="0"/>
      <dgm:spPr/>
    </dgm:pt>
    <dgm:pt modelId="{AF0CCC2F-BECA-4F3E-99D3-13FAB332B48B}" type="pres">
      <dgm:prSet presAssocID="{11F5F975-BDBD-4362-91BC-6B31C892D972}" presName="Name37" presStyleLbl="parChTrans1D3" presStyleIdx="2" presStyleCnt="5"/>
      <dgm:spPr/>
    </dgm:pt>
    <dgm:pt modelId="{0148A15F-9DB1-4A8D-AA12-5E7EC97E4EC8}" type="pres">
      <dgm:prSet presAssocID="{B3191CDE-2DEE-4688-A460-BB380A40CA84}" presName="hierRoot2" presStyleCnt="0">
        <dgm:presLayoutVars>
          <dgm:hierBranch val="init"/>
        </dgm:presLayoutVars>
      </dgm:prSet>
      <dgm:spPr/>
    </dgm:pt>
    <dgm:pt modelId="{A27EE029-C0AB-44A5-A758-9CC9FB358D10}" type="pres">
      <dgm:prSet presAssocID="{B3191CDE-2DEE-4688-A460-BB380A40CA84}" presName="rootComposite" presStyleCnt="0"/>
      <dgm:spPr/>
    </dgm:pt>
    <dgm:pt modelId="{076B4D1F-20B7-4637-B5E0-22AA029D2578}" type="pres">
      <dgm:prSet presAssocID="{B3191CDE-2DEE-4688-A460-BB380A40CA84}" presName="rootText" presStyleLbl="node3" presStyleIdx="2" presStyleCnt="5" custScaleX="318336">
        <dgm:presLayoutVars>
          <dgm:chPref val="3"/>
        </dgm:presLayoutVars>
      </dgm:prSet>
      <dgm:spPr/>
    </dgm:pt>
    <dgm:pt modelId="{DD4CC6D4-58CF-4C33-9611-114569F89ABB}" type="pres">
      <dgm:prSet presAssocID="{B3191CDE-2DEE-4688-A460-BB380A40CA84}" presName="rootPict" presStyleLbl="alignImgPlace1" presStyleIdx="6" presStyleCnt="10" custLinFactX="-160401" custLinFactNeighborX="-200000" custLinFactNeighborY="2938"/>
      <dgm:spPr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691" t="-1433" r="-346309" b="1433"/>
          </a:stretch>
        </a:blipFill>
      </dgm:spPr>
    </dgm:pt>
    <dgm:pt modelId="{0A6460CD-41B2-45BF-8E92-FC5A0367AAFD}" type="pres">
      <dgm:prSet presAssocID="{B3191CDE-2DEE-4688-A460-BB380A40CA84}" presName="rootConnector" presStyleLbl="node3" presStyleIdx="2" presStyleCnt="5"/>
      <dgm:spPr/>
    </dgm:pt>
    <dgm:pt modelId="{63E8AE77-589C-40B4-8B10-1D04A30C65B9}" type="pres">
      <dgm:prSet presAssocID="{B3191CDE-2DEE-4688-A460-BB380A40CA84}" presName="hierChild4" presStyleCnt="0"/>
      <dgm:spPr/>
    </dgm:pt>
    <dgm:pt modelId="{FFC3114D-CCC9-45DD-9783-6438649011DC}" type="pres">
      <dgm:prSet presAssocID="{B3191CDE-2DEE-4688-A460-BB380A40CA84}" presName="hierChild5" presStyleCnt="0"/>
      <dgm:spPr/>
    </dgm:pt>
    <dgm:pt modelId="{7CFDCD4F-0489-4F34-8FA1-0F1F4AE0AB51}" type="pres">
      <dgm:prSet presAssocID="{CDA61101-BEAA-4AC1-9962-AC36BAB3F282}" presName="Name37" presStyleLbl="parChTrans1D3" presStyleIdx="3" presStyleCnt="5"/>
      <dgm:spPr/>
    </dgm:pt>
    <dgm:pt modelId="{DFAD75E6-6CA5-442A-BECC-B2350041D846}" type="pres">
      <dgm:prSet presAssocID="{6BA0A7E4-6CD9-471C-900B-2B9AB74063B6}" presName="hierRoot2" presStyleCnt="0">
        <dgm:presLayoutVars>
          <dgm:hierBranch val="init"/>
        </dgm:presLayoutVars>
      </dgm:prSet>
      <dgm:spPr/>
    </dgm:pt>
    <dgm:pt modelId="{76CFEEA7-4FA1-41A6-B52D-7F3FADA3D5F9}" type="pres">
      <dgm:prSet presAssocID="{6BA0A7E4-6CD9-471C-900B-2B9AB74063B6}" presName="rootComposite" presStyleCnt="0"/>
      <dgm:spPr/>
    </dgm:pt>
    <dgm:pt modelId="{9F2B15D6-BEEA-4EE8-8FEB-016EE8583E7E}" type="pres">
      <dgm:prSet presAssocID="{6BA0A7E4-6CD9-471C-900B-2B9AB74063B6}" presName="rootText" presStyleLbl="node3" presStyleIdx="3" presStyleCnt="5" custScaleX="544550">
        <dgm:presLayoutVars>
          <dgm:chPref val="3"/>
        </dgm:presLayoutVars>
      </dgm:prSet>
      <dgm:spPr/>
    </dgm:pt>
    <dgm:pt modelId="{17D2D5ED-750E-4389-B39C-EBBF3E055799}" type="pres">
      <dgm:prSet presAssocID="{6BA0A7E4-6CD9-471C-900B-2B9AB74063B6}" presName="rootPict" presStyleLbl="alignImgPlace1" presStyleIdx="7" presStyleCnt="10" custLinFactX="-332555" custLinFactNeighborX="-400000"/>
      <dgm:spPr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90" t="10750" r="-307221" b="-53100"/>
          </a:stretch>
        </a:blipFill>
      </dgm:spPr>
    </dgm:pt>
    <dgm:pt modelId="{BA04DDD0-C771-4C2B-A7DB-576DD904A6C8}" type="pres">
      <dgm:prSet presAssocID="{6BA0A7E4-6CD9-471C-900B-2B9AB74063B6}" presName="rootConnector" presStyleLbl="node3" presStyleIdx="3" presStyleCnt="5"/>
      <dgm:spPr/>
    </dgm:pt>
    <dgm:pt modelId="{A2116366-B792-4AC8-B241-63250949C4F1}" type="pres">
      <dgm:prSet presAssocID="{6BA0A7E4-6CD9-471C-900B-2B9AB74063B6}" presName="hierChild4" presStyleCnt="0"/>
      <dgm:spPr/>
    </dgm:pt>
    <dgm:pt modelId="{E70D30A4-DE2D-4AD8-8DE3-EECF7D6C9553}" type="pres">
      <dgm:prSet presAssocID="{6BA0A7E4-6CD9-471C-900B-2B9AB74063B6}" presName="hierChild5" presStyleCnt="0"/>
      <dgm:spPr/>
    </dgm:pt>
    <dgm:pt modelId="{23144AD4-9ABA-4470-A61E-782EAE24BB7A}" type="pres">
      <dgm:prSet presAssocID="{105CE00A-AAFB-4A11-9034-423AF05FD440}" presName="Name37" presStyleLbl="parChTrans1D3" presStyleIdx="4" presStyleCnt="5"/>
      <dgm:spPr/>
    </dgm:pt>
    <dgm:pt modelId="{1BC0050A-A63B-4558-85FE-214EF5E7DA13}" type="pres">
      <dgm:prSet presAssocID="{24910FAA-4E8E-4DB3-8B40-CE79C36D3336}" presName="hierRoot2" presStyleCnt="0">
        <dgm:presLayoutVars>
          <dgm:hierBranch val="init"/>
        </dgm:presLayoutVars>
      </dgm:prSet>
      <dgm:spPr/>
    </dgm:pt>
    <dgm:pt modelId="{91F7B263-24E4-444C-A01F-FA15F28B2F94}" type="pres">
      <dgm:prSet presAssocID="{24910FAA-4E8E-4DB3-8B40-CE79C36D3336}" presName="rootComposite" presStyleCnt="0"/>
      <dgm:spPr/>
    </dgm:pt>
    <dgm:pt modelId="{A1FB9F49-52FA-4E60-AE3D-1286AA69AF92}" type="pres">
      <dgm:prSet presAssocID="{24910FAA-4E8E-4DB3-8B40-CE79C36D3336}" presName="rootText" presStyleLbl="node3" presStyleIdx="4" presStyleCnt="5" custScaleX="377474">
        <dgm:presLayoutVars>
          <dgm:chPref val="3"/>
        </dgm:presLayoutVars>
      </dgm:prSet>
      <dgm:spPr/>
    </dgm:pt>
    <dgm:pt modelId="{A09920EB-8CC7-47E2-B227-0DDA895A5CF8}" type="pres">
      <dgm:prSet presAssocID="{24910FAA-4E8E-4DB3-8B40-CE79C36D3336}" presName="rootPict" presStyleLbl="alignImgPlace1" presStyleIdx="8" presStyleCnt="10" custLinFactX="-200000" custLinFactNeighborX="-254461" custLinFactNeighborY="-1078"/>
      <dgm:spPr>
        <a:blipFill dpi="0"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244" t="717" r="-756" b="-717"/>
          </a:stretch>
        </a:blipFill>
      </dgm:spPr>
    </dgm:pt>
    <dgm:pt modelId="{FADAD3C7-048F-4FBB-B26A-A3F985DFDC6E}" type="pres">
      <dgm:prSet presAssocID="{24910FAA-4E8E-4DB3-8B40-CE79C36D3336}" presName="rootConnector" presStyleLbl="node3" presStyleIdx="4" presStyleCnt="5"/>
      <dgm:spPr/>
    </dgm:pt>
    <dgm:pt modelId="{06C58DE0-5978-4FD0-A780-D766DC06B690}" type="pres">
      <dgm:prSet presAssocID="{24910FAA-4E8E-4DB3-8B40-CE79C36D3336}" presName="hierChild4" presStyleCnt="0"/>
      <dgm:spPr/>
    </dgm:pt>
    <dgm:pt modelId="{E62E228A-DA4E-4109-8238-9E0A869D372D}" type="pres">
      <dgm:prSet presAssocID="{24910FAA-4E8E-4DB3-8B40-CE79C36D3336}" presName="hierChild5" presStyleCnt="0"/>
      <dgm:spPr/>
    </dgm:pt>
    <dgm:pt modelId="{33AD05A9-99FD-4E66-A9FD-2C7ED494E1E9}" type="pres">
      <dgm:prSet presAssocID="{27B91AE9-4232-4102-BF13-77CF6004CF71}" presName="hierChild5" presStyleCnt="0"/>
      <dgm:spPr/>
    </dgm:pt>
    <dgm:pt modelId="{1D1F2C97-9C8F-4BC8-BD6A-4CDB16EABC5C}" type="pres">
      <dgm:prSet presAssocID="{5E292492-7953-4C8C-9268-004E7B9DADCD}" presName="hierChild3" presStyleCnt="0"/>
      <dgm:spPr/>
    </dgm:pt>
    <dgm:pt modelId="{53004B93-9879-4BB7-8C2E-F9067951893F}" type="pres">
      <dgm:prSet presAssocID="{1C95640B-54AD-4BED-A82E-BE2D67F1C687}" presName="Name111" presStyleLbl="parChTrans1D2" presStyleIdx="3" presStyleCnt="4"/>
      <dgm:spPr/>
    </dgm:pt>
    <dgm:pt modelId="{B109A8F4-DCA5-4E18-9C10-0F31C2C31318}" type="pres">
      <dgm:prSet presAssocID="{320CE5D2-2C6B-4A25-8248-FE8A8E02CF6F}" presName="hierRoot3" presStyleCnt="0">
        <dgm:presLayoutVars>
          <dgm:hierBranch val="init"/>
        </dgm:presLayoutVars>
      </dgm:prSet>
      <dgm:spPr/>
    </dgm:pt>
    <dgm:pt modelId="{0DC2A295-1358-4F63-95C2-5C43D17DED55}" type="pres">
      <dgm:prSet presAssocID="{320CE5D2-2C6B-4A25-8248-FE8A8E02CF6F}" presName="rootComposite3" presStyleCnt="0"/>
      <dgm:spPr/>
    </dgm:pt>
    <dgm:pt modelId="{A333FFA9-4DF7-46EE-AA78-1C2E6E2CBCC8}" type="pres">
      <dgm:prSet presAssocID="{320CE5D2-2C6B-4A25-8248-FE8A8E02CF6F}" presName="rootText3" presStyleLbl="asst1" presStyleIdx="0" presStyleCnt="1" custScaleX="384919">
        <dgm:presLayoutVars>
          <dgm:chPref val="3"/>
        </dgm:presLayoutVars>
      </dgm:prSet>
      <dgm:spPr/>
    </dgm:pt>
    <dgm:pt modelId="{20FB7DB9-F459-40C9-BAB8-87F7999BC33E}" type="pres">
      <dgm:prSet presAssocID="{320CE5D2-2C6B-4A25-8248-FE8A8E02CF6F}" presName="rootPict3" presStyleLbl="alignImgPlace1" presStyleIdx="9" presStyleCnt="10" custLinFactX="-200000" custLinFactNeighborX="-24353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9000" r="-69000"/>
          </a:stretch>
        </a:blipFill>
      </dgm:spPr>
    </dgm:pt>
    <dgm:pt modelId="{983172F9-E185-468B-9B00-1182FFF38954}" type="pres">
      <dgm:prSet presAssocID="{320CE5D2-2C6B-4A25-8248-FE8A8E02CF6F}" presName="rootConnector3" presStyleLbl="asst1" presStyleIdx="0" presStyleCnt="1"/>
      <dgm:spPr/>
    </dgm:pt>
    <dgm:pt modelId="{B0AA19EB-4605-4E04-BB63-1DFDE4AB7B7E}" type="pres">
      <dgm:prSet presAssocID="{320CE5D2-2C6B-4A25-8248-FE8A8E02CF6F}" presName="hierChild6" presStyleCnt="0"/>
      <dgm:spPr/>
    </dgm:pt>
    <dgm:pt modelId="{103CAD8E-C549-48F1-972D-1F0A794D0241}" type="pres">
      <dgm:prSet presAssocID="{320CE5D2-2C6B-4A25-8248-FE8A8E02CF6F}" presName="hierChild7" presStyleCnt="0"/>
      <dgm:spPr/>
    </dgm:pt>
  </dgm:ptLst>
  <dgm:cxnLst>
    <dgm:cxn modelId="{AD13E304-51DA-4A03-9533-445D2D93A1E8}" type="presOf" srcId="{8376C2B3-449F-46CF-929D-7EFA76ED14B8}" destId="{399D6DA7-19D4-43AC-AD48-5C8F9A66EDE0}" srcOrd="0" destOrd="0" presId="urn:microsoft.com/office/officeart/2005/8/layout/pictureOrgChart+Icon"/>
    <dgm:cxn modelId="{1E517215-995C-4B34-9334-7D3DA29944F9}" type="presOf" srcId="{6BA0A7E4-6CD9-471C-900B-2B9AB74063B6}" destId="{9F2B15D6-BEEA-4EE8-8FEB-016EE8583E7E}" srcOrd="0" destOrd="0" presId="urn:microsoft.com/office/officeart/2005/8/layout/pictureOrgChart+Icon"/>
    <dgm:cxn modelId="{2836CC1E-65FC-4172-AABC-65B2C32E12CA}" srcId="{27B91AE9-4232-4102-BF13-77CF6004CF71}" destId="{6BA0A7E4-6CD9-471C-900B-2B9AB74063B6}" srcOrd="1" destOrd="0" parTransId="{CDA61101-BEAA-4AC1-9962-AC36BAB3F282}" sibTransId="{D7400D13-7777-43BA-9482-9F74FCED100F}"/>
    <dgm:cxn modelId="{A2660522-04AD-4558-A14F-9EBBA3AFB24D}" srcId="{5E292492-7953-4C8C-9268-004E7B9DADCD}" destId="{27B91AE9-4232-4102-BF13-77CF6004CF71}" srcOrd="3" destOrd="0" parTransId="{E4A2CF3D-F1A9-4ED5-A9BF-7F7F408E1287}" sibTransId="{EAC9D07C-9E4D-4BD8-A7A3-A552096211F5}"/>
    <dgm:cxn modelId="{02FA182B-1C7E-4FBF-B8D9-AF8EDA5310A9}" type="presOf" srcId="{320CE5D2-2C6B-4A25-8248-FE8A8E02CF6F}" destId="{A333FFA9-4DF7-46EE-AA78-1C2E6E2CBCC8}" srcOrd="0" destOrd="0" presId="urn:microsoft.com/office/officeart/2005/8/layout/pictureOrgChart+Icon"/>
    <dgm:cxn modelId="{F0762D34-180D-4A6A-9F6C-408A26B6F032}" type="presOf" srcId="{5E292492-7953-4C8C-9268-004E7B9DADCD}" destId="{911122CD-DCB2-401C-8F55-59469C7F35E4}" srcOrd="0" destOrd="0" presId="urn:microsoft.com/office/officeart/2005/8/layout/pictureOrgChart+Icon"/>
    <dgm:cxn modelId="{EE73A55E-B824-499D-A349-F7E9CCAFD6DB}" type="presOf" srcId="{11F5F975-BDBD-4362-91BC-6B31C892D972}" destId="{AF0CCC2F-BECA-4F3E-99D3-13FAB332B48B}" srcOrd="0" destOrd="0" presId="urn:microsoft.com/office/officeart/2005/8/layout/pictureOrgChart+Icon"/>
    <dgm:cxn modelId="{45D24961-FC29-434F-B37D-AAC8081382CA}" type="presOf" srcId="{5E292492-7953-4C8C-9268-004E7B9DADCD}" destId="{088D41EB-DE79-47FA-8F05-B4FC098D8A76}" srcOrd="1" destOrd="0" presId="urn:microsoft.com/office/officeart/2005/8/layout/pictureOrgChart+Icon"/>
    <dgm:cxn modelId="{970D4B61-1822-4D38-9267-64A9F2423A0E}" type="presOf" srcId="{F1A4A903-8AD5-4DBB-8D59-0351D1E2CA87}" destId="{1F1FFA7D-FF95-4379-B0F4-F674D787F78D}" srcOrd="0" destOrd="0" presId="urn:microsoft.com/office/officeart/2005/8/layout/pictureOrgChart+Icon"/>
    <dgm:cxn modelId="{6DF9AF41-0DC1-405C-8263-BD065DD4E468}" type="presOf" srcId="{8376C2B3-449F-46CF-929D-7EFA76ED14B8}" destId="{5B766AC6-C28A-45BC-8DA2-FAB8E806A909}" srcOrd="1" destOrd="0" presId="urn:microsoft.com/office/officeart/2005/8/layout/pictureOrgChart+Icon"/>
    <dgm:cxn modelId="{7D07EC47-32AF-4295-A798-7F41AF9B6D55}" type="presOf" srcId="{105CE00A-AAFB-4A11-9034-423AF05FD440}" destId="{23144AD4-9ABA-4470-A61E-782EAE24BB7A}" srcOrd="0" destOrd="0" presId="urn:microsoft.com/office/officeart/2005/8/layout/pictureOrgChart+Icon"/>
    <dgm:cxn modelId="{01888C69-AC98-461A-940E-67E17D9AA4E0}" type="presOf" srcId="{0326E762-92C4-41CA-B83A-BF7BE0C88512}" destId="{1300F8F1-976F-4061-892A-AFA80FA7D594}" srcOrd="0" destOrd="0" presId="urn:microsoft.com/office/officeart/2005/8/layout/pictureOrgChart+Icon"/>
    <dgm:cxn modelId="{74E5DB4B-B833-4618-BA21-07097A2E309C}" type="presOf" srcId="{27B91AE9-4232-4102-BF13-77CF6004CF71}" destId="{762FF3B4-FC24-498A-9B9A-6BA7F611F76A}" srcOrd="0" destOrd="0" presId="urn:microsoft.com/office/officeart/2005/8/layout/pictureOrgChart+Icon"/>
    <dgm:cxn modelId="{A5A9136D-B56C-4209-AABE-6370235E706B}" type="presOf" srcId="{C39A9548-5A80-4E17-A9D8-6F7677CBE5C3}" destId="{51110945-DCA7-409F-82FD-DC8BBE94D7F6}" srcOrd="1" destOrd="0" presId="urn:microsoft.com/office/officeart/2005/8/layout/pictureOrgChart+Icon"/>
    <dgm:cxn modelId="{9E33C679-6C47-4657-98F1-33C45104D95D}" type="presOf" srcId="{7897B00B-9C6F-4A85-B44A-4344317BEE03}" destId="{04414353-5278-4767-8641-5A03DF26B542}" srcOrd="0" destOrd="0" presId="urn:microsoft.com/office/officeart/2005/8/layout/pictureOrgChart+Icon"/>
    <dgm:cxn modelId="{8087DA7E-13BD-4B98-86D9-00EF128D7C4E}" srcId="{5E292492-7953-4C8C-9268-004E7B9DADCD}" destId="{C39A9548-5A80-4E17-A9D8-6F7677CBE5C3}" srcOrd="1" destOrd="0" parTransId="{56E3347D-10E6-4452-8C82-F1A6C5121C26}" sibTransId="{A2FA9C36-F338-4298-ADDB-446E7A09D640}"/>
    <dgm:cxn modelId="{AD1E8680-CE95-4C2E-8747-A6D268C72C2F}" srcId="{C39A9548-5A80-4E17-A9D8-6F7677CBE5C3}" destId="{343CB968-D790-42D2-9C58-33978E3763B5}" srcOrd="1" destOrd="0" parTransId="{7897B00B-9C6F-4A85-B44A-4344317BEE03}" sibTransId="{BFA87B54-4095-40D8-908B-98CDA93335F4}"/>
    <dgm:cxn modelId="{AF373F89-E288-47CD-9DAA-67C18D4A639D}" type="presOf" srcId="{6BA0A7E4-6CD9-471C-900B-2B9AB74063B6}" destId="{BA04DDD0-C771-4C2B-A7DB-576DD904A6C8}" srcOrd="1" destOrd="0" presId="urn:microsoft.com/office/officeart/2005/8/layout/pictureOrgChart+Icon"/>
    <dgm:cxn modelId="{61FA5E8C-3960-41D5-8056-AD62F0130E8C}" srcId="{27F500AF-7F44-4B42-9BF8-8A25E4E19445}" destId="{5E292492-7953-4C8C-9268-004E7B9DADCD}" srcOrd="0" destOrd="0" parTransId="{5CA3CA2E-21E6-4028-ACCF-29F2173975D6}" sibTransId="{2311DB35-694D-4E9F-A9C7-1722C9F885FE}"/>
    <dgm:cxn modelId="{09B76991-90F5-4D13-BA55-D95FE22F60A2}" type="presOf" srcId="{C39A9548-5A80-4E17-A9D8-6F7677CBE5C3}" destId="{F006AD72-78E2-46F1-96B3-766D705130E7}" srcOrd="0" destOrd="0" presId="urn:microsoft.com/office/officeart/2005/8/layout/pictureOrgChart+Icon"/>
    <dgm:cxn modelId="{3FC29E93-4994-4F78-88F4-7D0436A217EF}" srcId="{C39A9548-5A80-4E17-A9D8-6F7677CBE5C3}" destId="{8376C2B3-449F-46CF-929D-7EFA76ED14B8}" srcOrd="0" destOrd="0" parTransId="{F1A4A903-8AD5-4DBB-8D59-0351D1E2CA87}" sibTransId="{69BC15FA-DAFB-4C52-A97F-BBD7B59CB397}"/>
    <dgm:cxn modelId="{F9735C9B-AFE1-430B-8FEC-6CE22B80C40B}" srcId="{5E292492-7953-4C8C-9268-004E7B9DADCD}" destId="{320CE5D2-2C6B-4A25-8248-FE8A8E02CF6F}" srcOrd="0" destOrd="0" parTransId="{1C95640B-54AD-4BED-A82E-BE2D67F1C687}" sibTransId="{202BF76A-7EA9-4200-9708-2778D15FDFAE}"/>
    <dgm:cxn modelId="{4B14CB9B-9349-4752-97F7-DB1563DC3035}" type="presOf" srcId="{24910FAA-4E8E-4DB3-8B40-CE79C36D3336}" destId="{A1FB9F49-52FA-4E60-AE3D-1286AA69AF92}" srcOrd="0" destOrd="0" presId="urn:microsoft.com/office/officeart/2005/8/layout/pictureOrgChart+Icon"/>
    <dgm:cxn modelId="{971B1FAA-02EB-4C91-A085-C5DC8ED1A5D1}" type="presOf" srcId="{E4A2CF3D-F1A9-4ED5-A9BF-7F7F408E1287}" destId="{9E7C3F38-5CC3-4A3B-B9AE-15703D0B6B38}" srcOrd="0" destOrd="0" presId="urn:microsoft.com/office/officeart/2005/8/layout/pictureOrgChart+Icon"/>
    <dgm:cxn modelId="{F80936AD-1CE0-4734-AEC1-5DE4B20C2FE0}" srcId="{5E292492-7953-4C8C-9268-004E7B9DADCD}" destId="{0326E762-92C4-41CA-B83A-BF7BE0C88512}" srcOrd="2" destOrd="0" parTransId="{D383E03D-40B7-4C16-9B29-7FB1ECE66E25}" sibTransId="{3F7A2D25-DC87-4482-A51B-5D2D8EB3B5A4}"/>
    <dgm:cxn modelId="{AD605FAD-2EC5-4CFE-A351-C6E3E6D0664E}" srcId="{27B91AE9-4232-4102-BF13-77CF6004CF71}" destId="{B3191CDE-2DEE-4688-A460-BB380A40CA84}" srcOrd="0" destOrd="0" parTransId="{11F5F975-BDBD-4362-91BC-6B31C892D972}" sibTransId="{9D31D29C-F28D-4AC8-A648-242ADE5A118B}"/>
    <dgm:cxn modelId="{7374E9AD-195B-4900-A641-A13E2C405B5C}" type="presOf" srcId="{0326E762-92C4-41CA-B83A-BF7BE0C88512}" destId="{08C98980-EDD5-4B01-8012-ABEF31667551}" srcOrd="1" destOrd="0" presId="urn:microsoft.com/office/officeart/2005/8/layout/pictureOrgChart+Icon"/>
    <dgm:cxn modelId="{BB2F94B1-84EA-4C46-93AF-8FE41D52ACC5}" type="presOf" srcId="{27B91AE9-4232-4102-BF13-77CF6004CF71}" destId="{3FC4C79E-D7B5-4E03-8AC8-1F5D626D76BC}" srcOrd="1" destOrd="0" presId="urn:microsoft.com/office/officeart/2005/8/layout/pictureOrgChart+Icon"/>
    <dgm:cxn modelId="{FE18D4B5-69FC-4E17-972B-BE0F06CD649C}" type="presOf" srcId="{D383E03D-40B7-4C16-9B29-7FB1ECE66E25}" destId="{4F8F738F-955E-4F41-B35A-59B54C4B0743}" srcOrd="0" destOrd="0" presId="urn:microsoft.com/office/officeart/2005/8/layout/pictureOrgChart+Icon"/>
    <dgm:cxn modelId="{8CA0F6B7-02F3-40D6-A3B2-96B72EAD3A41}" type="presOf" srcId="{CDA61101-BEAA-4AC1-9962-AC36BAB3F282}" destId="{7CFDCD4F-0489-4F34-8FA1-0F1F4AE0AB51}" srcOrd="0" destOrd="0" presId="urn:microsoft.com/office/officeart/2005/8/layout/pictureOrgChart+Icon"/>
    <dgm:cxn modelId="{475076BD-40B3-4091-9FE7-A3DB5CCD8B91}" type="presOf" srcId="{24910FAA-4E8E-4DB3-8B40-CE79C36D3336}" destId="{FADAD3C7-048F-4FBB-B26A-A3F985DFDC6E}" srcOrd="1" destOrd="0" presId="urn:microsoft.com/office/officeart/2005/8/layout/pictureOrgChart+Icon"/>
    <dgm:cxn modelId="{F0A4CDCA-D7D8-4177-A8F6-D73EB749DCA2}" srcId="{27B91AE9-4232-4102-BF13-77CF6004CF71}" destId="{24910FAA-4E8E-4DB3-8B40-CE79C36D3336}" srcOrd="2" destOrd="0" parTransId="{105CE00A-AAFB-4A11-9034-423AF05FD440}" sibTransId="{C0EB1542-5108-4809-BB44-00DBB0A76593}"/>
    <dgm:cxn modelId="{A8D4DCDC-5704-4897-948F-0C2F1C4061A0}" type="presOf" srcId="{320CE5D2-2C6B-4A25-8248-FE8A8E02CF6F}" destId="{983172F9-E185-468B-9B00-1182FFF38954}" srcOrd="1" destOrd="0" presId="urn:microsoft.com/office/officeart/2005/8/layout/pictureOrgChart+Icon"/>
    <dgm:cxn modelId="{A8E40EDF-F959-4134-BC19-4508C8F70481}" type="presOf" srcId="{343CB968-D790-42D2-9C58-33978E3763B5}" destId="{BF0D468E-14DF-4C50-86AA-84388B3632D5}" srcOrd="0" destOrd="0" presId="urn:microsoft.com/office/officeart/2005/8/layout/pictureOrgChart+Icon"/>
    <dgm:cxn modelId="{BD2FC9E1-26CE-41CA-8C78-F36FEBF847E5}" type="presOf" srcId="{B3191CDE-2DEE-4688-A460-BB380A40CA84}" destId="{076B4D1F-20B7-4637-B5E0-22AA029D2578}" srcOrd="0" destOrd="0" presId="urn:microsoft.com/office/officeart/2005/8/layout/pictureOrgChart+Icon"/>
    <dgm:cxn modelId="{0D9E16E3-96A4-48C3-A4A1-79497341CBEA}" type="presOf" srcId="{343CB968-D790-42D2-9C58-33978E3763B5}" destId="{6FE4DED0-F6E6-4645-80B1-F08FAA850372}" srcOrd="1" destOrd="0" presId="urn:microsoft.com/office/officeart/2005/8/layout/pictureOrgChart+Icon"/>
    <dgm:cxn modelId="{B3294FEC-5A4D-4734-9F96-B04B3D096998}" type="presOf" srcId="{B3191CDE-2DEE-4688-A460-BB380A40CA84}" destId="{0A6460CD-41B2-45BF-8E92-FC5A0367AAFD}" srcOrd="1" destOrd="0" presId="urn:microsoft.com/office/officeart/2005/8/layout/pictureOrgChart+Icon"/>
    <dgm:cxn modelId="{B8A1FBEE-98B0-450C-82F7-BD89825A2680}" type="presOf" srcId="{1C95640B-54AD-4BED-A82E-BE2D67F1C687}" destId="{53004B93-9879-4BB7-8C2E-F9067951893F}" srcOrd="0" destOrd="0" presId="urn:microsoft.com/office/officeart/2005/8/layout/pictureOrgChart+Icon"/>
    <dgm:cxn modelId="{D67012F2-7335-4AC3-B4A1-291D494FD3DC}" type="presOf" srcId="{27F500AF-7F44-4B42-9BF8-8A25E4E19445}" destId="{5CF3607A-8988-43FC-9FF0-E0614F2B2EBE}" srcOrd="0" destOrd="0" presId="urn:microsoft.com/office/officeart/2005/8/layout/pictureOrgChart+Icon"/>
    <dgm:cxn modelId="{394ED3FB-5851-4ED5-879C-11471FDC5F57}" type="presOf" srcId="{56E3347D-10E6-4452-8C82-F1A6C5121C26}" destId="{5D03FB02-6E1A-4C1C-8A8E-04FBA2E0EA9C}" srcOrd="0" destOrd="0" presId="urn:microsoft.com/office/officeart/2005/8/layout/pictureOrgChart+Icon"/>
    <dgm:cxn modelId="{BCFACD6F-3C2E-4A2B-BA9B-CDA24FEEF21B}" type="presParOf" srcId="{5CF3607A-8988-43FC-9FF0-E0614F2B2EBE}" destId="{6C32A63F-1ACB-4A39-B14C-C7723C89DFAF}" srcOrd="0" destOrd="0" presId="urn:microsoft.com/office/officeart/2005/8/layout/pictureOrgChart+Icon"/>
    <dgm:cxn modelId="{968CCF0E-D13D-48FB-923F-46B146FC0D33}" type="presParOf" srcId="{6C32A63F-1ACB-4A39-B14C-C7723C89DFAF}" destId="{A79684EC-EDBC-4C21-8C44-D97BD61DF52E}" srcOrd="0" destOrd="0" presId="urn:microsoft.com/office/officeart/2005/8/layout/pictureOrgChart+Icon"/>
    <dgm:cxn modelId="{9A6C7948-610E-4C63-B624-4C3D719797C1}" type="presParOf" srcId="{A79684EC-EDBC-4C21-8C44-D97BD61DF52E}" destId="{911122CD-DCB2-401C-8F55-59469C7F35E4}" srcOrd="0" destOrd="0" presId="urn:microsoft.com/office/officeart/2005/8/layout/pictureOrgChart+Icon"/>
    <dgm:cxn modelId="{C4A0C254-9B5C-4807-B21F-F4F7B7F64B4B}" type="presParOf" srcId="{A79684EC-EDBC-4C21-8C44-D97BD61DF52E}" destId="{DCD44E4C-2AB6-4BCA-A880-8B8BEFA1DB57}" srcOrd="1" destOrd="0" presId="urn:microsoft.com/office/officeart/2005/8/layout/pictureOrgChart+Icon"/>
    <dgm:cxn modelId="{9D740E66-356A-4F6B-A073-CB7C301B6AFC}" type="presParOf" srcId="{A79684EC-EDBC-4C21-8C44-D97BD61DF52E}" destId="{088D41EB-DE79-47FA-8F05-B4FC098D8A76}" srcOrd="2" destOrd="0" presId="urn:microsoft.com/office/officeart/2005/8/layout/pictureOrgChart+Icon"/>
    <dgm:cxn modelId="{D335046F-4D02-4467-A3C2-A95953AF4B6D}" type="presParOf" srcId="{6C32A63F-1ACB-4A39-B14C-C7723C89DFAF}" destId="{2767F1D6-416E-483A-B1BE-BF29340A0534}" srcOrd="1" destOrd="0" presId="urn:microsoft.com/office/officeart/2005/8/layout/pictureOrgChart+Icon"/>
    <dgm:cxn modelId="{B39C9E54-5C77-429A-9557-1AACAACF7FD9}" type="presParOf" srcId="{2767F1D6-416E-483A-B1BE-BF29340A0534}" destId="{5D03FB02-6E1A-4C1C-8A8E-04FBA2E0EA9C}" srcOrd="0" destOrd="0" presId="urn:microsoft.com/office/officeart/2005/8/layout/pictureOrgChart+Icon"/>
    <dgm:cxn modelId="{007734AD-B52E-4A24-A25E-5C24B546BD97}" type="presParOf" srcId="{2767F1D6-416E-483A-B1BE-BF29340A0534}" destId="{6246AB9E-1717-46E9-B274-5DCFD3F9361A}" srcOrd="1" destOrd="0" presId="urn:microsoft.com/office/officeart/2005/8/layout/pictureOrgChart+Icon"/>
    <dgm:cxn modelId="{FC123565-3C3C-4298-B417-3CA3BD404914}" type="presParOf" srcId="{6246AB9E-1717-46E9-B274-5DCFD3F9361A}" destId="{C8D2BF3A-6B6F-45D7-9E2D-78381126C2C4}" srcOrd="0" destOrd="0" presId="urn:microsoft.com/office/officeart/2005/8/layout/pictureOrgChart+Icon"/>
    <dgm:cxn modelId="{0E36AEC7-C7B3-42FA-A337-F34881F54BB4}" type="presParOf" srcId="{C8D2BF3A-6B6F-45D7-9E2D-78381126C2C4}" destId="{F006AD72-78E2-46F1-96B3-766D705130E7}" srcOrd="0" destOrd="0" presId="urn:microsoft.com/office/officeart/2005/8/layout/pictureOrgChart+Icon"/>
    <dgm:cxn modelId="{D25FC4CA-AA16-4BE2-8BD4-140429CCF163}" type="presParOf" srcId="{C8D2BF3A-6B6F-45D7-9E2D-78381126C2C4}" destId="{BD87C39A-7FA9-4331-A82C-33108F452963}" srcOrd="1" destOrd="0" presId="urn:microsoft.com/office/officeart/2005/8/layout/pictureOrgChart+Icon"/>
    <dgm:cxn modelId="{E21052AE-96D1-4968-9823-356CE7971D49}" type="presParOf" srcId="{C8D2BF3A-6B6F-45D7-9E2D-78381126C2C4}" destId="{51110945-DCA7-409F-82FD-DC8BBE94D7F6}" srcOrd="2" destOrd="0" presId="urn:microsoft.com/office/officeart/2005/8/layout/pictureOrgChart+Icon"/>
    <dgm:cxn modelId="{96123854-D475-44B5-BE8F-CD6177922EF4}" type="presParOf" srcId="{6246AB9E-1717-46E9-B274-5DCFD3F9361A}" destId="{D4DDBF27-9F45-4993-B3C8-3FC3C912A0B5}" srcOrd="1" destOrd="0" presId="urn:microsoft.com/office/officeart/2005/8/layout/pictureOrgChart+Icon"/>
    <dgm:cxn modelId="{834FD17E-DC8F-4370-8359-DFC2C03EC3D3}" type="presParOf" srcId="{D4DDBF27-9F45-4993-B3C8-3FC3C912A0B5}" destId="{1F1FFA7D-FF95-4379-B0F4-F674D787F78D}" srcOrd="0" destOrd="0" presId="urn:microsoft.com/office/officeart/2005/8/layout/pictureOrgChart+Icon"/>
    <dgm:cxn modelId="{414A7CA0-B279-4626-BC9C-A2C1ED9D7C9E}" type="presParOf" srcId="{D4DDBF27-9F45-4993-B3C8-3FC3C912A0B5}" destId="{E21D25CD-2D78-4D79-A2D4-D747D365521A}" srcOrd="1" destOrd="0" presId="urn:microsoft.com/office/officeart/2005/8/layout/pictureOrgChart+Icon"/>
    <dgm:cxn modelId="{79DA0F7F-1B71-4FE4-8919-8AE2FED50A7B}" type="presParOf" srcId="{E21D25CD-2D78-4D79-A2D4-D747D365521A}" destId="{08A5F9CD-9AF5-49DC-B79B-C0F0292BE94E}" srcOrd="0" destOrd="0" presId="urn:microsoft.com/office/officeart/2005/8/layout/pictureOrgChart+Icon"/>
    <dgm:cxn modelId="{C626BB10-3E2E-426B-98A9-9F28F5CE5455}" type="presParOf" srcId="{08A5F9CD-9AF5-49DC-B79B-C0F0292BE94E}" destId="{399D6DA7-19D4-43AC-AD48-5C8F9A66EDE0}" srcOrd="0" destOrd="0" presId="urn:microsoft.com/office/officeart/2005/8/layout/pictureOrgChart+Icon"/>
    <dgm:cxn modelId="{E0B2C865-2D16-4F29-BECD-2B2FB13028DF}" type="presParOf" srcId="{08A5F9CD-9AF5-49DC-B79B-C0F0292BE94E}" destId="{D5D843F7-ABD9-47EF-AB33-F63C5B130CE1}" srcOrd="1" destOrd="0" presId="urn:microsoft.com/office/officeart/2005/8/layout/pictureOrgChart+Icon"/>
    <dgm:cxn modelId="{25E27081-7E3F-48FF-A848-449E5F2882B1}" type="presParOf" srcId="{08A5F9CD-9AF5-49DC-B79B-C0F0292BE94E}" destId="{5B766AC6-C28A-45BC-8DA2-FAB8E806A909}" srcOrd="2" destOrd="0" presId="urn:microsoft.com/office/officeart/2005/8/layout/pictureOrgChart+Icon"/>
    <dgm:cxn modelId="{E849DEEC-7B45-429B-800D-AD8FBD51C143}" type="presParOf" srcId="{E21D25CD-2D78-4D79-A2D4-D747D365521A}" destId="{5B7ECDF6-7612-404C-ABEF-F4389B1108AC}" srcOrd="1" destOrd="0" presId="urn:microsoft.com/office/officeart/2005/8/layout/pictureOrgChart+Icon"/>
    <dgm:cxn modelId="{17744FF7-056B-450F-8BB9-DC78F265E24D}" type="presParOf" srcId="{E21D25CD-2D78-4D79-A2D4-D747D365521A}" destId="{3CEDDF3B-B010-4C6A-94B5-4FC8F1384926}" srcOrd="2" destOrd="0" presId="urn:microsoft.com/office/officeart/2005/8/layout/pictureOrgChart+Icon"/>
    <dgm:cxn modelId="{8DFD3977-FEEC-4996-BFBD-0FF9D53ABAF0}" type="presParOf" srcId="{D4DDBF27-9F45-4993-B3C8-3FC3C912A0B5}" destId="{04414353-5278-4767-8641-5A03DF26B542}" srcOrd="2" destOrd="0" presId="urn:microsoft.com/office/officeart/2005/8/layout/pictureOrgChart+Icon"/>
    <dgm:cxn modelId="{2BD180E5-C3B6-4000-B405-512F976EA60B}" type="presParOf" srcId="{D4DDBF27-9F45-4993-B3C8-3FC3C912A0B5}" destId="{CA320124-FD0C-4DDE-9EEC-E764D8567452}" srcOrd="3" destOrd="0" presId="urn:microsoft.com/office/officeart/2005/8/layout/pictureOrgChart+Icon"/>
    <dgm:cxn modelId="{87C52751-2663-40DC-B23D-ADEF8EE554FE}" type="presParOf" srcId="{CA320124-FD0C-4DDE-9EEC-E764D8567452}" destId="{9FFCFD9C-595B-4A40-B903-739C05F99A82}" srcOrd="0" destOrd="0" presId="urn:microsoft.com/office/officeart/2005/8/layout/pictureOrgChart+Icon"/>
    <dgm:cxn modelId="{D291CDFE-6AF2-491A-B026-F8D6D4A950C8}" type="presParOf" srcId="{9FFCFD9C-595B-4A40-B903-739C05F99A82}" destId="{BF0D468E-14DF-4C50-86AA-84388B3632D5}" srcOrd="0" destOrd="0" presId="urn:microsoft.com/office/officeart/2005/8/layout/pictureOrgChart+Icon"/>
    <dgm:cxn modelId="{29C2F17D-ACE7-481F-8F9C-9F20DE802E7D}" type="presParOf" srcId="{9FFCFD9C-595B-4A40-B903-739C05F99A82}" destId="{90146109-BB13-49F0-B54C-8EA2C2145748}" srcOrd="1" destOrd="0" presId="urn:microsoft.com/office/officeart/2005/8/layout/pictureOrgChart+Icon"/>
    <dgm:cxn modelId="{48E15E48-888F-4A80-808B-CA407FD50FBA}" type="presParOf" srcId="{9FFCFD9C-595B-4A40-B903-739C05F99A82}" destId="{6FE4DED0-F6E6-4645-80B1-F08FAA850372}" srcOrd="2" destOrd="0" presId="urn:microsoft.com/office/officeart/2005/8/layout/pictureOrgChart+Icon"/>
    <dgm:cxn modelId="{62237FB8-737A-4146-A560-1ACC63BF8429}" type="presParOf" srcId="{CA320124-FD0C-4DDE-9EEC-E764D8567452}" destId="{75D75ADB-6A86-4186-BFE1-731D183C207C}" srcOrd="1" destOrd="0" presId="urn:microsoft.com/office/officeart/2005/8/layout/pictureOrgChart+Icon"/>
    <dgm:cxn modelId="{ABB1F4CF-9DE9-43D5-B7BC-7AAC952F83B1}" type="presParOf" srcId="{CA320124-FD0C-4DDE-9EEC-E764D8567452}" destId="{04F84B51-BFEA-41BE-8AC1-70CB5A43B731}" srcOrd="2" destOrd="0" presId="urn:microsoft.com/office/officeart/2005/8/layout/pictureOrgChart+Icon"/>
    <dgm:cxn modelId="{54D00078-ECD6-4B28-B4C1-675E1A744CF3}" type="presParOf" srcId="{6246AB9E-1717-46E9-B274-5DCFD3F9361A}" destId="{AA5FF65F-1D55-4966-B67F-61ED7525C22F}" srcOrd="2" destOrd="0" presId="urn:microsoft.com/office/officeart/2005/8/layout/pictureOrgChart+Icon"/>
    <dgm:cxn modelId="{2C8AADBC-F4EF-4F2F-9DCC-74BE1302148B}" type="presParOf" srcId="{2767F1D6-416E-483A-B1BE-BF29340A0534}" destId="{4F8F738F-955E-4F41-B35A-59B54C4B0743}" srcOrd="2" destOrd="0" presId="urn:microsoft.com/office/officeart/2005/8/layout/pictureOrgChart+Icon"/>
    <dgm:cxn modelId="{5350D546-472A-4394-AAC9-9948275AFAF6}" type="presParOf" srcId="{2767F1D6-416E-483A-B1BE-BF29340A0534}" destId="{47F770CF-DAAA-4DAD-BB19-0C0F156C8295}" srcOrd="3" destOrd="0" presId="urn:microsoft.com/office/officeart/2005/8/layout/pictureOrgChart+Icon"/>
    <dgm:cxn modelId="{0382F379-F10D-4D68-B548-696CE5D3B11A}" type="presParOf" srcId="{47F770CF-DAAA-4DAD-BB19-0C0F156C8295}" destId="{84D762AC-B2B8-44A7-B846-07F54F6AC684}" srcOrd="0" destOrd="0" presId="urn:microsoft.com/office/officeart/2005/8/layout/pictureOrgChart+Icon"/>
    <dgm:cxn modelId="{435823E9-D41C-4001-805F-35CF6EB19937}" type="presParOf" srcId="{84D762AC-B2B8-44A7-B846-07F54F6AC684}" destId="{1300F8F1-976F-4061-892A-AFA80FA7D594}" srcOrd="0" destOrd="0" presId="urn:microsoft.com/office/officeart/2005/8/layout/pictureOrgChart+Icon"/>
    <dgm:cxn modelId="{27784BFB-53DD-4A4F-A2F1-C37E12191A30}" type="presParOf" srcId="{84D762AC-B2B8-44A7-B846-07F54F6AC684}" destId="{2C2C6287-6275-4C3D-A541-7ED84DCEFF90}" srcOrd="1" destOrd="0" presId="urn:microsoft.com/office/officeart/2005/8/layout/pictureOrgChart+Icon"/>
    <dgm:cxn modelId="{7E801FC2-491B-4DD2-B8D4-257B7431F96A}" type="presParOf" srcId="{84D762AC-B2B8-44A7-B846-07F54F6AC684}" destId="{08C98980-EDD5-4B01-8012-ABEF31667551}" srcOrd="2" destOrd="0" presId="urn:microsoft.com/office/officeart/2005/8/layout/pictureOrgChart+Icon"/>
    <dgm:cxn modelId="{FA0F484A-82BC-4539-891D-3F7705B5DD06}" type="presParOf" srcId="{47F770CF-DAAA-4DAD-BB19-0C0F156C8295}" destId="{48EEE33F-0ECE-4BB2-A60D-92178A4CCCA1}" srcOrd="1" destOrd="0" presId="urn:microsoft.com/office/officeart/2005/8/layout/pictureOrgChart+Icon"/>
    <dgm:cxn modelId="{C10990E7-23A6-4D2D-9782-05A6B27986D2}" type="presParOf" srcId="{47F770CF-DAAA-4DAD-BB19-0C0F156C8295}" destId="{65C5E6F2-B068-4392-81AC-CC22D357DC13}" srcOrd="2" destOrd="0" presId="urn:microsoft.com/office/officeart/2005/8/layout/pictureOrgChart+Icon"/>
    <dgm:cxn modelId="{9A564953-F8B7-492A-BA45-CDFEFC88424B}" type="presParOf" srcId="{2767F1D6-416E-483A-B1BE-BF29340A0534}" destId="{9E7C3F38-5CC3-4A3B-B9AE-15703D0B6B38}" srcOrd="4" destOrd="0" presId="urn:microsoft.com/office/officeart/2005/8/layout/pictureOrgChart+Icon"/>
    <dgm:cxn modelId="{386A5450-88EF-4D17-82F4-852D73C06502}" type="presParOf" srcId="{2767F1D6-416E-483A-B1BE-BF29340A0534}" destId="{5C4251C5-B64B-4286-B330-2D9410E96A7D}" srcOrd="5" destOrd="0" presId="urn:microsoft.com/office/officeart/2005/8/layout/pictureOrgChart+Icon"/>
    <dgm:cxn modelId="{EE037074-4866-4CA9-A3A4-1543D627E8E2}" type="presParOf" srcId="{5C4251C5-B64B-4286-B330-2D9410E96A7D}" destId="{ACD42AA8-1648-45EB-B4BB-82EEF093AB5D}" srcOrd="0" destOrd="0" presId="urn:microsoft.com/office/officeart/2005/8/layout/pictureOrgChart+Icon"/>
    <dgm:cxn modelId="{3EE7BDA4-A0C7-47B7-A41C-A16D59726E73}" type="presParOf" srcId="{ACD42AA8-1648-45EB-B4BB-82EEF093AB5D}" destId="{762FF3B4-FC24-498A-9B9A-6BA7F611F76A}" srcOrd="0" destOrd="0" presId="urn:microsoft.com/office/officeart/2005/8/layout/pictureOrgChart+Icon"/>
    <dgm:cxn modelId="{FF5029DB-940F-453E-A357-1563B01804C2}" type="presParOf" srcId="{ACD42AA8-1648-45EB-B4BB-82EEF093AB5D}" destId="{5930DE9F-FA65-4E45-89C5-328D58A3485A}" srcOrd="1" destOrd="0" presId="urn:microsoft.com/office/officeart/2005/8/layout/pictureOrgChart+Icon"/>
    <dgm:cxn modelId="{5C2AA8D7-9EFA-41B3-BE55-932D119321A8}" type="presParOf" srcId="{ACD42AA8-1648-45EB-B4BB-82EEF093AB5D}" destId="{3FC4C79E-D7B5-4E03-8AC8-1F5D626D76BC}" srcOrd="2" destOrd="0" presId="urn:microsoft.com/office/officeart/2005/8/layout/pictureOrgChart+Icon"/>
    <dgm:cxn modelId="{0707203B-234A-4A26-B77C-2D2D10E1BDE1}" type="presParOf" srcId="{5C4251C5-B64B-4286-B330-2D9410E96A7D}" destId="{0D82E70D-8A91-4F6C-A10A-2841C55533D4}" srcOrd="1" destOrd="0" presId="urn:microsoft.com/office/officeart/2005/8/layout/pictureOrgChart+Icon"/>
    <dgm:cxn modelId="{5B29163E-ED5F-4982-BD7E-842C762B8409}" type="presParOf" srcId="{0D82E70D-8A91-4F6C-A10A-2841C55533D4}" destId="{AF0CCC2F-BECA-4F3E-99D3-13FAB332B48B}" srcOrd="0" destOrd="0" presId="urn:microsoft.com/office/officeart/2005/8/layout/pictureOrgChart+Icon"/>
    <dgm:cxn modelId="{8E3B0016-67E2-4B1F-BA0B-0AC6F13EB791}" type="presParOf" srcId="{0D82E70D-8A91-4F6C-A10A-2841C55533D4}" destId="{0148A15F-9DB1-4A8D-AA12-5E7EC97E4EC8}" srcOrd="1" destOrd="0" presId="urn:microsoft.com/office/officeart/2005/8/layout/pictureOrgChart+Icon"/>
    <dgm:cxn modelId="{BB5BFB8B-DA07-4F61-8A86-E73DC0F7B43D}" type="presParOf" srcId="{0148A15F-9DB1-4A8D-AA12-5E7EC97E4EC8}" destId="{A27EE029-C0AB-44A5-A758-9CC9FB358D10}" srcOrd="0" destOrd="0" presId="urn:microsoft.com/office/officeart/2005/8/layout/pictureOrgChart+Icon"/>
    <dgm:cxn modelId="{579F33A0-FCA9-4054-ABC9-66CD3B45E2BA}" type="presParOf" srcId="{A27EE029-C0AB-44A5-A758-9CC9FB358D10}" destId="{076B4D1F-20B7-4637-B5E0-22AA029D2578}" srcOrd="0" destOrd="0" presId="urn:microsoft.com/office/officeart/2005/8/layout/pictureOrgChart+Icon"/>
    <dgm:cxn modelId="{E0980C3F-0395-4CC5-A3D7-953821C5BFAD}" type="presParOf" srcId="{A27EE029-C0AB-44A5-A758-9CC9FB358D10}" destId="{DD4CC6D4-58CF-4C33-9611-114569F89ABB}" srcOrd="1" destOrd="0" presId="urn:microsoft.com/office/officeart/2005/8/layout/pictureOrgChart+Icon"/>
    <dgm:cxn modelId="{7B41E564-CAC9-4E15-A819-B545CF24EFC2}" type="presParOf" srcId="{A27EE029-C0AB-44A5-A758-9CC9FB358D10}" destId="{0A6460CD-41B2-45BF-8E92-FC5A0367AAFD}" srcOrd="2" destOrd="0" presId="urn:microsoft.com/office/officeart/2005/8/layout/pictureOrgChart+Icon"/>
    <dgm:cxn modelId="{5408B947-CEFC-47FF-8A4A-8138997C2B83}" type="presParOf" srcId="{0148A15F-9DB1-4A8D-AA12-5E7EC97E4EC8}" destId="{63E8AE77-589C-40B4-8B10-1D04A30C65B9}" srcOrd="1" destOrd="0" presId="urn:microsoft.com/office/officeart/2005/8/layout/pictureOrgChart+Icon"/>
    <dgm:cxn modelId="{CA2375FF-321A-4B21-B30B-BA80995F44CD}" type="presParOf" srcId="{0148A15F-9DB1-4A8D-AA12-5E7EC97E4EC8}" destId="{FFC3114D-CCC9-45DD-9783-6438649011DC}" srcOrd="2" destOrd="0" presId="urn:microsoft.com/office/officeart/2005/8/layout/pictureOrgChart+Icon"/>
    <dgm:cxn modelId="{7C894309-7E9B-444C-907A-4C6E1612BEF2}" type="presParOf" srcId="{0D82E70D-8A91-4F6C-A10A-2841C55533D4}" destId="{7CFDCD4F-0489-4F34-8FA1-0F1F4AE0AB51}" srcOrd="2" destOrd="0" presId="urn:microsoft.com/office/officeart/2005/8/layout/pictureOrgChart+Icon"/>
    <dgm:cxn modelId="{345AB604-B9FD-4077-A387-F83FAB4F0B45}" type="presParOf" srcId="{0D82E70D-8A91-4F6C-A10A-2841C55533D4}" destId="{DFAD75E6-6CA5-442A-BECC-B2350041D846}" srcOrd="3" destOrd="0" presId="urn:microsoft.com/office/officeart/2005/8/layout/pictureOrgChart+Icon"/>
    <dgm:cxn modelId="{7D9FAF85-13C0-4A7B-AAA0-FCEA0EAE0786}" type="presParOf" srcId="{DFAD75E6-6CA5-442A-BECC-B2350041D846}" destId="{76CFEEA7-4FA1-41A6-B52D-7F3FADA3D5F9}" srcOrd="0" destOrd="0" presId="urn:microsoft.com/office/officeart/2005/8/layout/pictureOrgChart+Icon"/>
    <dgm:cxn modelId="{538FB7E4-2EB2-45B0-87A0-C61A7DF985F3}" type="presParOf" srcId="{76CFEEA7-4FA1-41A6-B52D-7F3FADA3D5F9}" destId="{9F2B15D6-BEEA-4EE8-8FEB-016EE8583E7E}" srcOrd="0" destOrd="0" presId="urn:microsoft.com/office/officeart/2005/8/layout/pictureOrgChart+Icon"/>
    <dgm:cxn modelId="{10EE256B-8CA9-41D7-9ABE-136AD362D4AC}" type="presParOf" srcId="{76CFEEA7-4FA1-41A6-B52D-7F3FADA3D5F9}" destId="{17D2D5ED-750E-4389-B39C-EBBF3E055799}" srcOrd="1" destOrd="0" presId="urn:microsoft.com/office/officeart/2005/8/layout/pictureOrgChart+Icon"/>
    <dgm:cxn modelId="{898A7A79-A407-49D1-A8DA-17683494149F}" type="presParOf" srcId="{76CFEEA7-4FA1-41A6-B52D-7F3FADA3D5F9}" destId="{BA04DDD0-C771-4C2B-A7DB-576DD904A6C8}" srcOrd="2" destOrd="0" presId="urn:microsoft.com/office/officeart/2005/8/layout/pictureOrgChart+Icon"/>
    <dgm:cxn modelId="{F584C240-0719-41E1-B013-F4123DA1EC2D}" type="presParOf" srcId="{DFAD75E6-6CA5-442A-BECC-B2350041D846}" destId="{A2116366-B792-4AC8-B241-63250949C4F1}" srcOrd="1" destOrd="0" presId="urn:microsoft.com/office/officeart/2005/8/layout/pictureOrgChart+Icon"/>
    <dgm:cxn modelId="{E560C5F8-F5F4-4769-BFC2-3B67D19B4F58}" type="presParOf" srcId="{DFAD75E6-6CA5-442A-BECC-B2350041D846}" destId="{E70D30A4-DE2D-4AD8-8DE3-EECF7D6C9553}" srcOrd="2" destOrd="0" presId="urn:microsoft.com/office/officeart/2005/8/layout/pictureOrgChart+Icon"/>
    <dgm:cxn modelId="{EC191A37-93E1-41F8-8710-E64D93301783}" type="presParOf" srcId="{0D82E70D-8A91-4F6C-A10A-2841C55533D4}" destId="{23144AD4-9ABA-4470-A61E-782EAE24BB7A}" srcOrd="4" destOrd="0" presId="urn:microsoft.com/office/officeart/2005/8/layout/pictureOrgChart+Icon"/>
    <dgm:cxn modelId="{89AA1075-135B-40D9-9A56-A4FDE3A46707}" type="presParOf" srcId="{0D82E70D-8A91-4F6C-A10A-2841C55533D4}" destId="{1BC0050A-A63B-4558-85FE-214EF5E7DA13}" srcOrd="5" destOrd="0" presId="urn:microsoft.com/office/officeart/2005/8/layout/pictureOrgChart+Icon"/>
    <dgm:cxn modelId="{774252AA-27D1-403B-A62F-4D9916624747}" type="presParOf" srcId="{1BC0050A-A63B-4558-85FE-214EF5E7DA13}" destId="{91F7B263-24E4-444C-A01F-FA15F28B2F94}" srcOrd="0" destOrd="0" presId="urn:microsoft.com/office/officeart/2005/8/layout/pictureOrgChart+Icon"/>
    <dgm:cxn modelId="{52F5B7D0-8A5E-475A-91CB-C31CCE738764}" type="presParOf" srcId="{91F7B263-24E4-444C-A01F-FA15F28B2F94}" destId="{A1FB9F49-52FA-4E60-AE3D-1286AA69AF92}" srcOrd="0" destOrd="0" presId="urn:microsoft.com/office/officeart/2005/8/layout/pictureOrgChart+Icon"/>
    <dgm:cxn modelId="{51A6C8DA-7B87-49AC-B043-C5CAD5EB516B}" type="presParOf" srcId="{91F7B263-24E4-444C-A01F-FA15F28B2F94}" destId="{A09920EB-8CC7-47E2-B227-0DDA895A5CF8}" srcOrd="1" destOrd="0" presId="urn:microsoft.com/office/officeart/2005/8/layout/pictureOrgChart+Icon"/>
    <dgm:cxn modelId="{D009A51F-9188-45DC-BAF7-D18A1FE170D2}" type="presParOf" srcId="{91F7B263-24E4-444C-A01F-FA15F28B2F94}" destId="{FADAD3C7-048F-4FBB-B26A-A3F985DFDC6E}" srcOrd="2" destOrd="0" presId="urn:microsoft.com/office/officeart/2005/8/layout/pictureOrgChart+Icon"/>
    <dgm:cxn modelId="{146AB322-F1C7-4D4E-8A96-E596A8260FE2}" type="presParOf" srcId="{1BC0050A-A63B-4558-85FE-214EF5E7DA13}" destId="{06C58DE0-5978-4FD0-A780-D766DC06B690}" srcOrd="1" destOrd="0" presId="urn:microsoft.com/office/officeart/2005/8/layout/pictureOrgChart+Icon"/>
    <dgm:cxn modelId="{21F3FF1A-09AE-4DC7-8BA7-23E92BA43C1F}" type="presParOf" srcId="{1BC0050A-A63B-4558-85FE-214EF5E7DA13}" destId="{E62E228A-DA4E-4109-8238-9E0A869D372D}" srcOrd="2" destOrd="0" presId="urn:microsoft.com/office/officeart/2005/8/layout/pictureOrgChart+Icon"/>
    <dgm:cxn modelId="{8D66C2EB-830C-447D-8C81-31F58CEB34F3}" type="presParOf" srcId="{5C4251C5-B64B-4286-B330-2D9410E96A7D}" destId="{33AD05A9-99FD-4E66-A9FD-2C7ED494E1E9}" srcOrd="2" destOrd="0" presId="urn:microsoft.com/office/officeart/2005/8/layout/pictureOrgChart+Icon"/>
    <dgm:cxn modelId="{A6F917C8-7E1A-445E-A7B7-0A14712E963A}" type="presParOf" srcId="{6C32A63F-1ACB-4A39-B14C-C7723C89DFAF}" destId="{1D1F2C97-9C8F-4BC8-BD6A-4CDB16EABC5C}" srcOrd="2" destOrd="0" presId="urn:microsoft.com/office/officeart/2005/8/layout/pictureOrgChart+Icon"/>
    <dgm:cxn modelId="{B8A57095-9692-4A66-A0B5-2F7CD5694091}" type="presParOf" srcId="{1D1F2C97-9C8F-4BC8-BD6A-4CDB16EABC5C}" destId="{53004B93-9879-4BB7-8C2E-F9067951893F}" srcOrd="0" destOrd="0" presId="urn:microsoft.com/office/officeart/2005/8/layout/pictureOrgChart+Icon"/>
    <dgm:cxn modelId="{E72B1C91-DBCA-4DAC-B5C7-B6E257CD9EA1}" type="presParOf" srcId="{1D1F2C97-9C8F-4BC8-BD6A-4CDB16EABC5C}" destId="{B109A8F4-DCA5-4E18-9C10-0F31C2C31318}" srcOrd="1" destOrd="0" presId="urn:microsoft.com/office/officeart/2005/8/layout/pictureOrgChart+Icon"/>
    <dgm:cxn modelId="{1286E505-CC03-4CE7-99EF-FE88A9C04EF3}" type="presParOf" srcId="{B109A8F4-DCA5-4E18-9C10-0F31C2C31318}" destId="{0DC2A295-1358-4F63-95C2-5C43D17DED55}" srcOrd="0" destOrd="0" presId="urn:microsoft.com/office/officeart/2005/8/layout/pictureOrgChart+Icon"/>
    <dgm:cxn modelId="{E4E5EDF8-EFD4-4FA3-9660-5C538313FC60}" type="presParOf" srcId="{0DC2A295-1358-4F63-95C2-5C43D17DED55}" destId="{A333FFA9-4DF7-46EE-AA78-1C2E6E2CBCC8}" srcOrd="0" destOrd="0" presId="urn:microsoft.com/office/officeart/2005/8/layout/pictureOrgChart+Icon"/>
    <dgm:cxn modelId="{D1B0A0E2-DD9A-4984-BBA0-A91E19AADE49}" type="presParOf" srcId="{0DC2A295-1358-4F63-95C2-5C43D17DED55}" destId="{20FB7DB9-F459-40C9-BAB8-87F7999BC33E}" srcOrd="1" destOrd="0" presId="urn:microsoft.com/office/officeart/2005/8/layout/pictureOrgChart+Icon"/>
    <dgm:cxn modelId="{CC67A607-147C-4B3F-9F27-86132F171CF4}" type="presParOf" srcId="{0DC2A295-1358-4F63-95C2-5C43D17DED55}" destId="{983172F9-E185-468B-9B00-1182FFF38954}" srcOrd="2" destOrd="0" presId="urn:microsoft.com/office/officeart/2005/8/layout/pictureOrgChart+Icon"/>
    <dgm:cxn modelId="{892A361E-AE26-4FE3-9520-916E46D5F4E8}" type="presParOf" srcId="{B109A8F4-DCA5-4E18-9C10-0F31C2C31318}" destId="{B0AA19EB-4605-4E04-BB63-1DFDE4AB7B7E}" srcOrd="1" destOrd="0" presId="urn:microsoft.com/office/officeart/2005/8/layout/pictureOrgChart+Icon"/>
    <dgm:cxn modelId="{6FB81C14-AC84-4826-8546-AE5F1838FB55}" type="presParOf" srcId="{B109A8F4-DCA5-4E18-9C10-0F31C2C31318}" destId="{103CAD8E-C549-48F1-972D-1F0A794D0241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E6A2C8-2BDF-413C-9C8A-E4823532286B}" type="doc">
      <dgm:prSet loTypeId="urn:microsoft.com/office/officeart/2005/8/layout/hierarchy4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2751CE7-8FC7-45BD-8276-1E8D36E68A8B}">
      <dgm:prSet phldrT="[Text]"/>
      <dgm:spPr/>
      <dgm:t>
        <a:bodyPr/>
        <a:lstStyle/>
        <a:p>
          <a:r>
            <a:rPr lang="en-US" dirty="0"/>
            <a:t>23 Projects</a:t>
          </a:r>
        </a:p>
      </dgm:t>
    </dgm:pt>
    <dgm:pt modelId="{41601BAD-B8BB-4E29-9F2C-11274A169B54}" type="parTrans" cxnId="{8F4FA344-6E5A-4128-9A04-703DC7662383}">
      <dgm:prSet/>
      <dgm:spPr/>
      <dgm:t>
        <a:bodyPr/>
        <a:lstStyle/>
        <a:p>
          <a:endParaRPr lang="en-US"/>
        </a:p>
      </dgm:t>
    </dgm:pt>
    <dgm:pt modelId="{EF51D639-A5A3-4CC2-BE7E-5D1FE6245D4E}" type="sibTrans" cxnId="{8F4FA344-6E5A-4128-9A04-703DC7662383}">
      <dgm:prSet/>
      <dgm:spPr/>
      <dgm:t>
        <a:bodyPr/>
        <a:lstStyle/>
        <a:p>
          <a:endParaRPr lang="en-US"/>
        </a:p>
      </dgm:t>
    </dgm:pt>
    <dgm:pt modelId="{9E1144F5-7EE3-4D7A-8182-2502654D1D2D}">
      <dgm:prSet phldrT="[Text]"/>
      <dgm:spPr/>
      <dgm:t>
        <a:bodyPr/>
        <a:lstStyle/>
        <a:p>
          <a:r>
            <a:rPr lang="en-US" dirty="0"/>
            <a:t>22 Microgrids</a:t>
          </a:r>
          <a:br>
            <a:rPr lang="en-US" dirty="0"/>
          </a:br>
          <a:r>
            <a:rPr lang="en-US" dirty="0"/>
            <a:t>(Solar PV, Battery, some EV Charging)</a:t>
          </a:r>
        </a:p>
      </dgm:t>
    </dgm:pt>
    <dgm:pt modelId="{6DF86E1B-043F-49E1-B52B-DB65C13B6B08}" type="parTrans" cxnId="{53755C78-DE67-4559-BCFB-03B7EACF9363}">
      <dgm:prSet/>
      <dgm:spPr/>
      <dgm:t>
        <a:bodyPr/>
        <a:lstStyle/>
        <a:p>
          <a:endParaRPr lang="en-US"/>
        </a:p>
      </dgm:t>
    </dgm:pt>
    <dgm:pt modelId="{EAF5988F-AB20-40A3-8346-E46DC90A394B}" type="sibTrans" cxnId="{53755C78-DE67-4559-BCFB-03B7EACF9363}">
      <dgm:prSet/>
      <dgm:spPr/>
      <dgm:t>
        <a:bodyPr/>
        <a:lstStyle/>
        <a:p>
          <a:endParaRPr lang="en-US"/>
        </a:p>
      </dgm:t>
    </dgm:pt>
    <dgm:pt modelId="{2B5DF4C3-AC06-45D3-8B58-36564211C86F}">
      <dgm:prSet phldrT="[Text]"/>
      <dgm:spPr/>
      <dgm:t>
        <a:bodyPr/>
        <a:lstStyle/>
        <a:p>
          <a:r>
            <a:rPr lang="en-US" dirty="0"/>
            <a:t>5 Bayfield County Highway Garages</a:t>
          </a:r>
        </a:p>
      </dgm:t>
    </dgm:pt>
    <dgm:pt modelId="{723B9485-0D7E-4F8F-ABBC-475B6716C738}" type="parTrans" cxnId="{899261F9-DF39-4F6D-BB03-A4C068DD0740}">
      <dgm:prSet/>
      <dgm:spPr/>
      <dgm:t>
        <a:bodyPr/>
        <a:lstStyle/>
        <a:p>
          <a:endParaRPr lang="en-US"/>
        </a:p>
      </dgm:t>
    </dgm:pt>
    <dgm:pt modelId="{7BAB69A1-FA6F-4F41-A549-757FDE2C76C3}" type="sibTrans" cxnId="{899261F9-DF39-4F6D-BB03-A4C068DD0740}">
      <dgm:prSet/>
      <dgm:spPr/>
      <dgm:t>
        <a:bodyPr/>
        <a:lstStyle/>
        <a:p>
          <a:endParaRPr lang="en-US"/>
        </a:p>
      </dgm:t>
    </dgm:pt>
    <dgm:pt modelId="{63BD1CB0-0F9E-4F18-BD55-E9C5457DD30F}">
      <dgm:prSet phldrT="[Text]"/>
      <dgm:spPr/>
      <dgm:t>
        <a:bodyPr/>
        <a:lstStyle/>
        <a:p>
          <a:r>
            <a:rPr lang="en-US" dirty="0"/>
            <a:t>2 Red Cliff Band Facilities</a:t>
          </a:r>
        </a:p>
      </dgm:t>
    </dgm:pt>
    <dgm:pt modelId="{4A252B22-6F39-4B40-80C6-72436D6DBCD0}" type="parTrans" cxnId="{0F1F2B6D-0AF1-4793-953F-443AE6EF2C78}">
      <dgm:prSet/>
      <dgm:spPr/>
      <dgm:t>
        <a:bodyPr/>
        <a:lstStyle/>
        <a:p>
          <a:endParaRPr lang="en-US"/>
        </a:p>
      </dgm:t>
    </dgm:pt>
    <dgm:pt modelId="{78E23EEA-D075-476B-90A5-D21544212627}" type="sibTrans" cxnId="{0F1F2B6D-0AF1-4793-953F-443AE6EF2C78}">
      <dgm:prSet/>
      <dgm:spPr/>
      <dgm:t>
        <a:bodyPr/>
        <a:lstStyle/>
        <a:p>
          <a:endParaRPr lang="en-US"/>
        </a:p>
      </dgm:t>
    </dgm:pt>
    <dgm:pt modelId="{1E3F2598-9F55-4941-BCF9-B48EBB4A04B1}">
      <dgm:prSet phldrT="[Text]"/>
      <dgm:spPr/>
      <dgm:t>
        <a:bodyPr/>
        <a:lstStyle/>
        <a:p>
          <a:r>
            <a:rPr lang="en-US" dirty="0"/>
            <a:t>1 CNG fueled snowplows</a:t>
          </a:r>
        </a:p>
      </dgm:t>
    </dgm:pt>
    <dgm:pt modelId="{6F3A61ED-599A-4367-A2E8-B553F47332FC}" type="parTrans" cxnId="{D17AC6B7-0807-4AE0-A605-5CD0B9E60BE8}">
      <dgm:prSet/>
      <dgm:spPr/>
      <dgm:t>
        <a:bodyPr/>
        <a:lstStyle/>
        <a:p>
          <a:endParaRPr lang="en-US"/>
        </a:p>
      </dgm:t>
    </dgm:pt>
    <dgm:pt modelId="{0C7AFB12-0C46-48D8-9458-C0272978146F}" type="sibTrans" cxnId="{D17AC6B7-0807-4AE0-A605-5CD0B9E60BE8}">
      <dgm:prSet/>
      <dgm:spPr/>
      <dgm:t>
        <a:bodyPr/>
        <a:lstStyle/>
        <a:p>
          <a:endParaRPr lang="en-US"/>
        </a:p>
      </dgm:t>
    </dgm:pt>
    <dgm:pt modelId="{1FB6AF39-CAB8-47D8-B793-2FF4EC1AFE61}">
      <dgm:prSet phldrT="[Text]"/>
      <dgm:spPr/>
      <dgm:t>
        <a:bodyPr/>
        <a:lstStyle/>
        <a:p>
          <a:r>
            <a:rPr lang="en-US" dirty="0"/>
            <a:t>1 Bayfield County Highway Garage</a:t>
          </a:r>
        </a:p>
      </dgm:t>
    </dgm:pt>
    <dgm:pt modelId="{469F45E5-32FB-4D76-9A36-DAA52619B001}" type="parTrans" cxnId="{2DC90FF2-2C63-4184-A011-FD4D86133C64}">
      <dgm:prSet/>
      <dgm:spPr/>
      <dgm:t>
        <a:bodyPr/>
        <a:lstStyle/>
        <a:p>
          <a:endParaRPr lang="en-US"/>
        </a:p>
      </dgm:t>
    </dgm:pt>
    <dgm:pt modelId="{9C92E0D9-0E55-412A-9C24-0687F151D742}" type="sibTrans" cxnId="{2DC90FF2-2C63-4184-A011-FD4D86133C64}">
      <dgm:prSet/>
      <dgm:spPr/>
      <dgm:t>
        <a:bodyPr/>
        <a:lstStyle/>
        <a:p>
          <a:endParaRPr lang="en-US"/>
        </a:p>
      </dgm:t>
    </dgm:pt>
    <dgm:pt modelId="{6DE0DDDB-3289-46EE-A629-2DD195A40679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 facilities in </a:t>
          </a:r>
          <a:br>
            <a: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 Communities</a:t>
          </a:r>
        </a:p>
      </dgm:t>
    </dgm:pt>
    <dgm:pt modelId="{BDE2D1A6-A662-49C2-B690-BC2AB0005D5F}" type="parTrans" cxnId="{F6AA8355-4EA4-493C-9336-BBF3E757B775}">
      <dgm:prSet/>
      <dgm:spPr/>
      <dgm:t>
        <a:bodyPr/>
        <a:lstStyle/>
        <a:p>
          <a:endParaRPr lang="en-US"/>
        </a:p>
      </dgm:t>
    </dgm:pt>
    <dgm:pt modelId="{A45D9A57-F4A4-4E2F-948A-F7950E4A5AF0}" type="sibTrans" cxnId="{F6AA8355-4EA4-493C-9336-BBF3E757B775}">
      <dgm:prSet/>
      <dgm:spPr/>
      <dgm:t>
        <a:bodyPr/>
        <a:lstStyle/>
        <a:p>
          <a:endParaRPr lang="en-US"/>
        </a:p>
      </dgm:t>
    </dgm:pt>
    <dgm:pt modelId="{962D9F35-3331-4B4E-80A1-16CE1A569487}" type="pres">
      <dgm:prSet presAssocID="{D3E6A2C8-2BDF-413C-9C8A-E4823532286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D226D4C-178B-4C1F-AAB0-CB8509578389}" type="pres">
      <dgm:prSet presAssocID="{F2751CE7-8FC7-45BD-8276-1E8D36E68A8B}" presName="vertOne" presStyleCnt="0"/>
      <dgm:spPr/>
    </dgm:pt>
    <dgm:pt modelId="{5E3BA4F2-1F60-4098-92A1-B25AEA85E55A}" type="pres">
      <dgm:prSet presAssocID="{F2751CE7-8FC7-45BD-8276-1E8D36E68A8B}" presName="txOne" presStyleLbl="node0" presStyleIdx="0" presStyleCnt="1">
        <dgm:presLayoutVars>
          <dgm:chPref val="3"/>
        </dgm:presLayoutVars>
      </dgm:prSet>
      <dgm:spPr/>
    </dgm:pt>
    <dgm:pt modelId="{CB9FDB51-75AD-4ACE-A4D8-BF5169E1D9A8}" type="pres">
      <dgm:prSet presAssocID="{F2751CE7-8FC7-45BD-8276-1E8D36E68A8B}" presName="parTransOne" presStyleCnt="0"/>
      <dgm:spPr/>
    </dgm:pt>
    <dgm:pt modelId="{A93F962D-E9FA-486F-B2F1-90EF1AA6316F}" type="pres">
      <dgm:prSet presAssocID="{F2751CE7-8FC7-45BD-8276-1E8D36E68A8B}" presName="horzOne" presStyleCnt="0"/>
      <dgm:spPr/>
    </dgm:pt>
    <dgm:pt modelId="{B6D5E245-22D1-412B-B42F-F657E5A70994}" type="pres">
      <dgm:prSet presAssocID="{9E1144F5-7EE3-4D7A-8182-2502654D1D2D}" presName="vertTwo" presStyleCnt="0"/>
      <dgm:spPr/>
    </dgm:pt>
    <dgm:pt modelId="{8DAAE87A-55FF-46B4-9E4D-4CF3B255D3E3}" type="pres">
      <dgm:prSet presAssocID="{9E1144F5-7EE3-4D7A-8182-2502654D1D2D}" presName="txTwo" presStyleLbl="node2" presStyleIdx="0" presStyleCnt="2">
        <dgm:presLayoutVars>
          <dgm:chPref val="3"/>
        </dgm:presLayoutVars>
      </dgm:prSet>
      <dgm:spPr/>
    </dgm:pt>
    <dgm:pt modelId="{79D2C67C-96EE-4490-8E5B-61898078EBCB}" type="pres">
      <dgm:prSet presAssocID="{9E1144F5-7EE3-4D7A-8182-2502654D1D2D}" presName="parTransTwo" presStyleCnt="0"/>
      <dgm:spPr/>
    </dgm:pt>
    <dgm:pt modelId="{2C8234F5-3468-40B8-89A3-6A1D666CF965}" type="pres">
      <dgm:prSet presAssocID="{9E1144F5-7EE3-4D7A-8182-2502654D1D2D}" presName="horzTwo" presStyleCnt="0"/>
      <dgm:spPr/>
    </dgm:pt>
    <dgm:pt modelId="{AEBAAB9B-B608-4BAD-998D-7FCABB8638D1}" type="pres">
      <dgm:prSet presAssocID="{2B5DF4C3-AC06-45D3-8B58-36564211C86F}" presName="vertThree" presStyleCnt="0"/>
      <dgm:spPr/>
    </dgm:pt>
    <dgm:pt modelId="{97B9D758-5515-41EE-934A-2873D390A246}" type="pres">
      <dgm:prSet presAssocID="{2B5DF4C3-AC06-45D3-8B58-36564211C86F}" presName="txThree" presStyleLbl="node3" presStyleIdx="0" presStyleCnt="4">
        <dgm:presLayoutVars>
          <dgm:chPref val="3"/>
        </dgm:presLayoutVars>
      </dgm:prSet>
      <dgm:spPr/>
    </dgm:pt>
    <dgm:pt modelId="{8C46993E-B7A0-4784-A3C3-CA5744BC2624}" type="pres">
      <dgm:prSet presAssocID="{2B5DF4C3-AC06-45D3-8B58-36564211C86F}" presName="horzThree" presStyleCnt="0"/>
      <dgm:spPr/>
    </dgm:pt>
    <dgm:pt modelId="{7894AEA0-31B6-4350-B7DD-1BD47CA6ABCC}" type="pres">
      <dgm:prSet presAssocID="{7BAB69A1-FA6F-4F41-A549-757FDE2C76C3}" presName="sibSpaceThree" presStyleCnt="0"/>
      <dgm:spPr/>
    </dgm:pt>
    <dgm:pt modelId="{91C127E0-DEFC-4238-9135-5BBA64641EF7}" type="pres">
      <dgm:prSet presAssocID="{63BD1CB0-0F9E-4F18-BD55-E9C5457DD30F}" presName="vertThree" presStyleCnt="0"/>
      <dgm:spPr/>
    </dgm:pt>
    <dgm:pt modelId="{1C9C0CCA-804F-42DA-8995-5308D715D26E}" type="pres">
      <dgm:prSet presAssocID="{63BD1CB0-0F9E-4F18-BD55-E9C5457DD30F}" presName="txThree" presStyleLbl="node3" presStyleIdx="1" presStyleCnt="4">
        <dgm:presLayoutVars>
          <dgm:chPref val="3"/>
        </dgm:presLayoutVars>
      </dgm:prSet>
      <dgm:spPr/>
    </dgm:pt>
    <dgm:pt modelId="{F249E55E-048C-460F-A9DD-2C8D4862BBF7}" type="pres">
      <dgm:prSet presAssocID="{63BD1CB0-0F9E-4F18-BD55-E9C5457DD30F}" presName="horzThree" presStyleCnt="0"/>
      <dgm:spPr/>
    </dgm:pt>
    <dgm:pt modelId="{22197451-40EB-40E3-AEDC-A5FA0AFD0BB2}" type="pres">
      <dgm:prSet presAssocID="{78E23EEA-D075-476B-90A5-D21544212627}" presName="sibSpaceThree" presStyleCnt="0"/>
      <dgm:spPr/>
    </dgm:pt>
    <dgm:pt modelId="{BF341F5E-6D10-431A-B830-CAF1C7D4B417}" type="pres">
      <dgm:prSet presAssocID="{6DE0DDDB-3289-46EE-A629-2DD195A40679}" presName="vertThree" presStyleCnt="0"/>
      <dgm:spPr/>
    </dgm:pt>
    <dgm:pt modelId="{21F22163-20AD-48F3-90CC-25CBE911E7F9}" type="pres">
      <dgm:prSet presAssocID="{6DE0DDDB-3289-46EE-A629-2DD195A40679}" presName="txThree" presStyleLbl="node3" presStyleIdx="2" presStyleCnt="4">
        <dgm:presLayoutVars>
          <dgm:chPref val="3"/>
        </dgm:presLayoutVars>
      </dgm:prSet>
      <dgm:spPr/>
    </dgm:pt>
    <dgm:pt modelId="{CE4D2886-0470-4310-8E4E-C777AB404DC5}" type="pres">
      <dgm:prSet presAssocID="{6DE0DDDB-3289-46EE-A629-2DD195A40679}" presName="horzThree" presStyleCnt="0"/>
      <dgm:spPr/>
    </dgm:pt>
    <dgm:pt modelId="{8DAA5CAE-CA50-471F-A550-625EE62CEB28}" type="pres">
      <dgm:prSet presAssocID="{EAF5988F-AB20-40A3-8346-E46DC90A394B}" presName="sibSpaceTwo" presStyleCnt="0"/>
      <dgm:spPr/>
    </dgm:pt>
    <dgm:pt modelId="{E3CC607A-CF49-4368-9816-A99C50F15D06}" type="pres">
      <dgm:prSet presAssocID="{1E3F2598-9F55-4941-BCF9-B48EBB4A04B1}" presName="vertTwo" presStyleCnt="0"/>
      <dgm:spPr/>
    </dgm:pt>
    <dgm:pt modelId="{FFABF458-F511-4273-9E56-F0BDECB639F1}" type="pres">
      <dgm:prSet presAssocID="{1E3F2598-9F55-4941-BCF9-B48EBB4A04B1}" presName="txTwo" presStyleLbl="node2" presStyleIdx="1" presStyleCnt="2">
        <dgm:presLayoutVars>
          <dgm:chPref val="3"/>
        </dgm:presLayoutVars>
      </dgm:prSet>
      <dgm:spPr/>
    </dgm:pt>
    <dgm:pt modelId="{EAD69C69-2733-44C9-B3C5-821860B030F2}" type="pres">
      <dgm:prSet presAssocID="{1E3F2598-9F55-4941-BCF9-B48EBB4A04B1}" presName="parTransTwo" presStyleCnt="0"/>
      <dgm:spPr/>
    </dgm:pt>
    <dgm:pt modelId="{FBBC6D07-EEFF-4A45-B6A2-3E2ACED17231}" type="pres">
      <dgm:prSet presAssocID="{1E3F2598-9F55-4941-BCF9-B48EBB4A04B1}" presName="horzTwo" presStyleCnt="0"/>
      <dgm:spPr/>
    </dgm:pt>
    <dgm:pt modelId="{C2A4C2AF-6D2D-4172-BF7D-FC918373F4C8}" type="pres">
      <dgm:prSet presAssocID="{1FB6AF39-CAB8-47D8-B793-2FF4EC1AFE61}" presName="vertThree" presStyleCnt="0"/>
      <dgm:spPr/>
    </dgm:pt>
    <dgm:pt modelId="{F831D6A7-C8A4-4912-96AE-56E32BE9B0CE}" type="pres">
      <dgm:prSet presAssocID="{1FB6AF39-CAB8-47D8-B793-2FF4EC1AFE61}" presName="txThree" presStyleLbl="node3" presStyleIdx="3" presStyleCnt="4">
        <dgm:presLayoutVars>
          <dgm:chPref val="3"/>
        </dgm:presLayoutVars>
      </dgm:prSet>
      <dgm:spPr/>
    </dgm:pt>
    <dgm:pt modelId="{3523F5D2-AEEE-4D2A-87A5-CFE3BB729682}" type="pres">
      <dgm:prSet presAssocID="{1FB6AF39-CAB8-47D8-B793-2FF4EC1AFE61}" presName="horzThree" presStyleCnt="0"/>
      <dgm:spPr/>
    </dgm:pt>
  </dgm:ptLst>
  <dgm:cxnLst>
    <dgm:cxn modelId="{CD397F04-F000-4C5E-89C8-5B6D9115BF03}" type="presOf" srcId="{1FB6AF39-CAB8-47D8-B793-2FF4EC1AFE61}" destId="{F831D6A7-C8A4-4912-96AE-56E32BE9B0CE}" srcOrd="0" destOrd="0" presId="urn:microsoft.com/office/officeart/2005/8/layout/hierarchy4"/>
    <dgm:cxn modelId="{DAF4791E-BD4D-401F-9A16-A1347453871A}" type="presOf" srcId="{63BD1CB0-0F9E-4F18-BD55-E9C5457DD30F}" destId="{1C9C0CCA-804F-42DA-8995-5308D715D26E}" srcOrd="0" destOrd="0" presId="urn:microsoft.com/office/officeart/2005/8/layout/hierarchy4"/>
    <dgm:cxn modelId="{A309E13D-10CD-49A2-AC9F-2A876D8648E1}" type="presOf" srcId="{F2751CE7-8FC7-45BD-8276-1E8D36E68A8B}" destId="{5E3BA4F2-1F60-4098-92A1-B25AEA85E55A}" srcOrd="0" destOrd="0" presId="urn:microsoft.com/office/officeart/2005/8/layout/hierarchy4"/>
    <dgm:cxn modelId="{8F4FA344-6E5A-4128-9A04-703DC7662383}" srcId="{D3E6A2C8-2BDF-413C-9C8A-E4823532286B}" destId="{F2751CE7-8FC7-45BD-8276-1E8D36E68A8B}" srcOrd="0" destOrd="0" parTransId="{41601BAD-B8BB-4E29-9F2C-11274A169B54}" sibTransId="{EF51D639-A5A3-4CC2-BE7E-5D1FE6245D4E}"/>
    <dgm:cxn modelId="{0F1F2B6D-0AF1-4793-953F-443AE6EF2C78}" srcId="{9E1144F5-7EE3-4D7A-8182-2502654D1D2D}" destId="{63BD1CB0-0F9E-4F18-BD55-E9C5457DD30F}" srcOrd="1" destOrd="0" parTransId="{4A252B22-6F39-4B40-80C6-72436D6DBCD0}" sibTransId="{78E23EEA-D075-476B-90A5-D21544212627}"/>
    <dgm:cxn modelId="{6F447470-9DFB-4780-A3A3-513365C992F9}" type="presOf" srcId="{9E1144F5-7EE3-4D7A-8182-2502654D1D2D}" destId="{8DAAE87A-55FF-46B4-9E4D-4CF3B255D3E3}" srcOrd="0" destOrd="0" presId="urn:microsoft.com/office/officeart/2005/8/layout/hierarchy4"/>
    <dgm:cxn modelId="{F6AA8355-4EA4-493C-9336-BBF3E757B775}" srcId="{9E1144F5-7EE3-4D7A-8182-2502654D1D2D}" destId="{6DE0DDDB-3289-46EE-A629-2DD195A40679}" srcOrd="2" destOrd="0" parTransId="{BDE2D1A6-A662-49C2-B690-BC2AB0005D5F}" sibTransId="{A45D9A57-F4A4-4E2F-948A-F7950E4A5AF0}"/>
    <dgm:cxn modelId="{53755C78-DE67-4559-BCFB-03B7EACF9363}" srcId="{F2751CE7-8FC7-45BD-8276-1E8D36E68A8B}" destId="{9E1144F5-7EE3-4D7A-8182-2502654D1D2D}" srcOrd="0" destOrd="0" parTransId="{6DF86E1B-043F-49E1-B52B-DB65C13B6B08}" sibTransId="{EAF5988F-AB20-40A3-8346-E46DC90A394B}"/>
    <dgm:cxn modelId="{C6E03459-1DA6-4618-8170-0C49E5EA967E}" type="presOf" srcId="{2B5DF4C3-AC06-45D3-8B58-36564211C86F}" destId="{97B9D758-5515-41EE-934A-2873D390A246}" srcOrd="0" destOrd="0" presId="urn:microsoft.com/office/officeart/2005/8/layout/hierarchy4"/>
    <dgm:cxn modelId="{3986509A-09EC-4DC4-A552-BBC83C31F64F}" type="presOf" srcId="{1E3F2598-9F55-4941-BCF9-B48EBB4A04B1}" destId="{FFABF458-F511-4273-9E56-F0BDECB639F1}" srcOrd="0" destOrd="0" presId="urn:microsoft.com/office/officeart/2005/8/layout/hierarchy4"/>
    <dgm:cxn modelId="{109EA2B7-B32F-4955-9967-A358D2310A12}" type="presOf" srcId="{6DE0DDDB-3289-46EE-A629-2DD195A40679}" destId="{21F22163-20AD-48F3-90CC-25CBE911E7F9}" srcOrd="0" destOrd="0" presId="urn:microsoft.com/office/officeart/2005/8/layout/hierarchy4"/>
    <dgm:cxn modelId="{D17AC6B7-0807-4AE0-A605-5CD0B9E60BE8}" srcId="{F2751CE7-8FC7-45BD-8276-1E8D36E68A8B}" destId="{1E3F2598-9F55-4941-BCF9-B48EBB4A04B1}" srcOrd="1" destOrd="0" parTransId="{6F3A61ED-599A-4367-A2E8-B553F47332FC}" sibTransId="{0C7AFB12-0C46-48D8-9458-C0272978146F}"/>
    <dgm:cxn modelId="{7DC654CE-5963-4E53-ACBD-AAC7556DCCF9}" type="presOf" srcId="{D3E6A2C8-2BDF-413C-9C8A-E4823532286B}" destId="{962D9F35-3331-4B4E-80A1-16CE1A569487}" srcOrd="0" destOrd="0" presId="urn:microsoft.com/office/officeart/2005/8/layout/hierarchy4"/>
    <dgm:cxn modelId="{2DC90FF2-2C63-4184-A011-FD4D86133C64}" srcId="{1E3F2598-9F55-4941-BCF9-B48EBB4A04B1}" destId="{1FB6AF39-CAB8-47D8-B793-2FF4EC1AFE61}" srcOrd="0" destOrd="0" parTransId="{469F45E5-32FB-4D76-9A36-DAA52619B001}" sibTransId="{9C92E0D9-0E55-412A-9C24-0687F151D742}"/>
    <dgm:cxn modelId="{899261F9-DF39-4F6D-BB03-A4C068DD0740}" srcId="{9E1144F5-7EE3-4D7A-8182-2502654D1D2D}" destId="{2B5DF4C3-AC06-45D3-8B58-36564211C86F}" srcOrd="0" destOrd="0" parTransId="{723B9485-0D7E-4F8F-ABBC-475B6716C738}" sibTransId="{7BAB69A1-FA6F-4F41-A549-757FDE2C76C3}"/>
    <dgm:cxn modelId="{BEB186B2-F570-4948-92BC-BE782364F203}" type="presParOf" srcId="{962D9F35-3331-4B4E-80A1-16CE1A569487}" destId="{2D226D4C-178B-4C1F-AAB0-CB8509578389}" srcOrd="0" destOrd="0" presId="urn:microsoft.com/office/officeart/2005/8/layout/hierarchy4"/>
    <dgm:cxn modelId="{19C8037B-8396-4AB1-93B3-0F1ECE6A4331}" type="presParOf" srcId="{2D226D4C-178B-4C1F-AAB0-CB8509578389}" destId="{5E3BA4F2-1F60-4098-92A1-B25AEA85E55A}" srcOrd="0" destOrd="0" presId="urn:microsoft.com/office/officeart/2005/8/layout/hierarchy4"/>
    <dgm:cxn modelId="{C5C47CA3-8E6C-4FA3-832D-4D25B222AF87}" type="presParOf" srcId="{2D226D4C-178B-4C1F-AAB0-CB8509578389}" destId="{CB9FDB51-75AD-4ACE-A4D8-BF5169E1D9A8}" srcOrd="1" destOrd="0" presId="urn:microsoft.com/office/officeart/2005/8/layout/hierarchy4"/>
    <dgm:cxn modelId="{C687C7DA-0119-422C-8339-F6C69BC5B9D0}" type="presParOf" srcId="{2D226D4C-178B-4C1F-AAB0-CB8509578389}" destId="{A93F962D-E9FA-486F-B2F1-90EF1AA6316F}" srcOrd="2" destOrd="0" presId="urn:microsoft.com/office/officeart/2005/8/layout/hierarchy4"/>
    <dgm:cxn modelId="{2A1898E8-30FB-4D8C-8F67-069ACBF1D3EA}" type="presParOf" srcId="{A93F962D-E9FA-486F-B2F1-90EF1AA6316F}" destId="{B6D5E245-22D1-412B-B42F-F657E5A70994}" srcOrd="0" destOrd="0" presId="urn:microsoft.com/office/officeart/2005/8/layout/hierarchy4"/>
    <dgm:cxn modelId="{0CBFE927-6934-4F1F-9BFC-28E9808F6598}" type="presParOf" srcId="{B6D5E245-22D1-412B-B42F-F657E5A70994}" destId="{8DAAE87A-55FF-46B4-9E4D-4CF3B255D3E3}" srcOrd="0" destOrd="0" presId="urn:microsoft.com/office/officeart/2005/8/layout/hierarchy4"/>
    <dgm:cxn modelId="{A576B469-3D46-4CC8-86C1-2B5DD5CCBD30}" type="presParOf" srcId="{B6D5E245-22D1-412B-B42F-F657E5A70994}" destId="{79D2C67C-96EE-4490-8E5B-61898078EBCB}" srcOrd="1" destOrd="0" presId="urn:microsoft.com/office/officeart/2005/8/layout/hierarchy4"/>
    <dgm:cxn modelId="{7B6618E3-196D-45B9-98E6-CD869CED08F9}" type="presParOf" srcId="{B6D5E245-22D1-412B-B42F-F657E5A70994}" destId="{2C8234F5-3468-40B8-89A3-6A1D666CF965}" srcOrd="2" destOrd="0" presId="urn:microsoft.com/office/officeart/2005/8/layout/hierarchy4"/>
    <dgm:cxn modelId="{330E1D18-1374-4854-B490-2C81568713B0}" type="presParOf" srcId="{2C8234F5-3468-40B8-89A3-6A1D666CF965}" destId="{AEBAAB9B-B608-4BAD-998D-7FCABB8638D1}" srcOrd="0" destOrd="0" presId="urn:microsoft.com/office/officeart/2005/8/layout/hierarchy4"/>
    <dgm:cxn modelId="{442D6CC8-F7FD-4035-8966-CB0837AA6311}" type="presParOf" srcId="{AEBAAB9B-B608-4BAD-998D-7FCABB8638D1}" destId="{97B9D758-5515-41EE-934A-2873D390A246}" srcOrd="0" destOrd="0" presId="urn:microsoft.com/office/officeart/2005/8/layout/hierarchy4"/>
    <dgm:cxn modelId="{2E7934FB-5F5A-48A8-A652-EBB3B7A5FB36}" type="presParOf" srcId="{AEBAAB9B-B608-4BAD-998D-7FCABB8638D1}" destId="{8C46993E-B7A0-4784-A3C3-CA5744BC2624}" srcOrd="1" destOrd="0" presId="urn:microsoft.com/office/officeart/2005/8/layout/hierarchy4"/>
    <dgm:cxn modelId="{69263631-EEF2-45D6-9296-40418F8E832F}" type="presParOf" srcId="{2C8234F5-3468-40B8-89A3-6A1D666CF965}" destId="{7894AEA0-31B6-4350-B7DD-1BD47CA6ABCC}" srcOrd="1" destOrd="0" presId="urn:microsoft.com/office/officeart/2005/8/layout/hierarchy4"/>
    <dgm:cxn modelId="{CC154378-E3CA-4215-A67A-9FE22E043151}" type="presParOf" srcId="{2C8234F5-3468-40B8-89A3-6A1D666CF965}" destId="{91C127E0-DEFC-4238-9135-5BBA64641EF7}" srcOrd="2" destOrd="0" presId="urn:microsoft.com/office/officeart/2005/8/layout/hierarchy4"/>
    <dgm:cxn modelId="{B36836BC-F4A7-49B5-AE3D-62C79DC7DD9F}" type="presParOf" srcId="{91C127E0-DEFC-4238-9135-5BBA64641EF7}" destId="{1C9C0CCA-804F-42DA-8995-5308D715D26E}" srcOrd="0" destOrd="0" presId="urn:microsoft.com/office/officeart/2005/8/layout/hierarchy4"/>
    <dgm:cxn modelId="{0BF8C83D-1B43-4313-A72C-45CDC5DFB0C7}" type="presParOf" srcId="{91C127E0-DEFC-4238-9135-5BBA64641EF7}" destId="{F249E55E-048C-460F-A9DD-2C8D4862BBF7}" srcOrd="1" destOrd="0" presId="urn:microsoft.com/office/officeart/2005/8/layout/hierarchy4"/>
    <dgm:cxn modelId="{7F0BBC38-1A09-4A8E-93A9-5E48EF002F77}" type="presParOf" srcId="{2C8234F5-3468-40B8-89A3-6A1D666CF965}" destId="{22197451-40EB-40E3-AEDC-A5FA0AFD0BB2}" srcOrd="3" destOrd="0" presId="urn:microsoft.com/office/officeart/2005/8/layout/hierarchy4"/>
    <dgm:cxn modelId="{3B76A197-C206-4A83-9B8B-711DCDF2F5C3}" type="presParOf" srcId="{2C8234F5-3468-40B8-89A3-6A1D666CF965}" destId="{BF341F5E-6D10-431A-B830-CAF1C7D4B417}" srcOrd="4" destOrd="0" presId="urn:microsoft.com/office/officeart/2005/8/layout/hierarchy4"/>
    <dgm:cxn modelId="{47DA56FA-B200-491A-BCEA-7E2B3408984B}" type="presParOf" srcId="{BF341F5E-6D10-431A-B830-CAF1C7D4B417}" destId="{21F22163-20AD-48F3-90CC-25CBE911E7F9}" srcOrd="0" destOrd="0" presId="urn:microsoft.com/office/officeart/2005/8/layout/hierarchy4"/>
    <dgm:cxn modelId="{4C8682EB-B49F-4EC6-B8AC-E18EDE1850AE}" type="presParOf" srcId="{BF341F5E-6D10-431A-B830-CAF1C7D4B417}" destId="{CE4D2886-0470-4310-8E4E-C777AB404DC5}" srcOrd="1" destOrd="0" presId="urn:microsoft.com/office/officeart/2005/8/layout/hierarchy4"/>
    <dgm:cxn modelId="{54C1AF5B-2D8F-4A7A-8509-C2DA91FB026E}" type="presParOf" srcId="{A93F962D-E9FA-486F-B2F1-90EF1AA6316F}" destId="{8DAA5CAE-CA50-471F-A550-625EE62CEB28}" srcOrd="1" destOrd="0" presId="urn:microsoft.com/office/officeart/2005/8/layout/hierarchy4"/>
    <dgm:cxn modelId="{DA6BB76B-737D-4AF1-B5B0-F71BD55E8CE7}" type="presParOf" srcId="{A93F962D-E9FA-486F-B2F1-90EF1AA6316F}" destId="{E3CC607A-CF49-4368-9816-A99C50F15D06}" srcOrd="2" destOrd="0" presId="urn:microsoft.com/office/officeart/2005/8/layout/hierarchy4"/>
    <dgm:cxn modelId="{6F080D2F-EAEE-41F6-8F65-852A907D2BA4}" type="presParOf" srcId="{E3CC607A-CF49-4368-9816-A99C50F15D06}" destId="{FFABF458-F511-4273-9E56-F0BDECB639F1}" srcOrd="0" destOrd="0" presId="urn:microsoft.com/office/officeart/2005/8/layout/hierarchy4"/>
    <dgm:cxn modelId="{C2EAA186-DE9C-4F4F-959B-287428F46C3F}" type="presParOf" srcId="{E3CC607A-CF49-4368-9816-A99C50F15D06}" destId="{EAD69C69-2733-44C9-B3C5-821860B030F2}" srcOrd="1" destOrd="0" presId="urn:microsoft.com/office/officeart/2005/8/layout/hierarchy4"/>
    <dgm:cxn modelId="{986F5CF1-6598-4952-9691-B12291907BC0}" type="presParOf" srcId="{E3CC607A-CF49-4368-9816-A99C50F15D06}" destId="{FBBC6D07-EEFF-4A45-B6A2-3E2ACED17231}" srcOrd="2" destOrd="0" presId="urn:microsoft.com/office/officeart/2005/8/layout/hierarchy4"/>
    <dgm:cxn modelId="{09717449-5920-4A6C-9FE5-FFE3F5294EC0}" type="presParOf" srcId="{FBBC6D07-EEFF-4A45-B6A2-3E2ACED17231}" destId="{C2A4C2AF-6D2D-4172-BF7D-FC918373F4C8}" srcOrd="0" destOrd="0" presId="urn:microsoft.com/office/officeart/2005/8/layout/hierarchy4"/>
    <dgm:cxn modelId="{E4DFD011-07D2-44E5-AF50-B477C22843B1}" type="presParOf" srcId="{C2A4C2AF-6D2D-4172-BF7D-FC918373F4C8}" destId="{F831D6A7-C8A4-4912-96AE-56E32BE9B0CE}" srcOrd="0" destOrd="0" presId="urn:microsoft.com/office/officeart/2005/8/layout/hierarchy4"/>
    <dgm:cxn modelId="{BEAE2DA0-4CAE-4BB1-A7B0-60C8F548B3F2}" type="presParOf" srcId="{C2A4C2AF-6D2D-4172-BF7D-FC918373F4C8}" destId="{3523F5D2-AEEE-4D2A-87A5-CFE3BB72968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E1A1A6-C83E-46AA-B2F2-879D9E7FA04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4C04DC-B939-4779-B4BB-8AA608774478}">
      <dgm:prSet phldrT="[Text]"/>
      <dgm:spPr/>
      <dgm:t>
        <a:bodyPr/>
        <a:lstStyle/>
        <a:p>
          <a:r>
            <a:rPr lang="en-US" b="1" dirty="0">
              <a:solidFill>
                <a:schemeClr val="accent3">
                  <a:lumMod val="50000"/>
                </a:schemeClr>
              </a:solidFill>
            </a:rPr>
            <a:t>Economic Opportunities</a:t>
          </a:r>
        </a:p>
      </dgm:t>
    </dgm:pt>
    <dgm:pt modelId="{0B18FA67-11CC-457F-8A23-A2603F2A1572}" type="parTrans" cxnId="{9D3191EF-325E-4D59-AFD8-D3F996671398}">
      <dgm:prSet/>
      <dgm:spPr/>
      <dgm:t>
        <a:bodyPr/>
        <a:lstStyle/>
        <a:p>
          <a:endParaRPr lang="en-US"/>
        </a:p>
      </dgm:t>
    </dgm:pt>
    <dgm:pt modelId="{9BB65041-9652-44AB-86B9-A8DDEE7F5F7C}" type="sibTrans" cxnId="{9D3191EF-325E-4D59-AFD8-D3F996671398}">
      <dgm:prSet/>
      <dgm:spPr/>
      <dgm:t>
        <a:bodyPr/>
        <a:lstStyle/>
        <a:p>
          <a:endParaRPr lang="en-US"/>
        </a:p>
      </dgm:t>
    </dgm:pt>
    <dgm:pt modelId="{B30296E6-9E25-46AD-8304-55C792F09891}">
      <dgm:prSet phldrT="[Text]"/>
      <dgm:spPr/>
      <dgm:t>
        <a:bodyPr/>
        <a:lstStyle/>
        <a:p>
          <a:r>
            <a:rPr lang="en-US" dirty="0"/>
            <a:t>Utility bill savings</a:t>
          </a:r>
        </a:p>
      </dgm:t>
    </dgm:pt>
    <dgm:pt modelId="{799B6FC8-91B5-468E-B353-407FD9167BC8}" type="parTrans" cxnId="{85A13FCB-5B83-446E-A0C1-372D7CE685E3}">
      <dgm:prSet/>
      <dgm:spPr/>
      <dgm:t>
        <a:bodyPr/>
        <a:lstStyle/>
        <a:p>
          <a:endParaRPr lang="en-US"/>
        </a:p>
      </dgm:t>
    </dgm:pt>
    <dgm:pt modelId="{5D9B2D9B-79D2-4233-A8AA-DF9F3D319515}" type="sibTrans" cxnId="{85A13FCB-5B83-446E-A0C1-372D7CE685E3}">
      <dgm:prSet/>
      <dgm:spPr/>
      <dgm:t>
        <a:bodyPr/>
        <a:lstStyle/>
        <a:p>
          <a:endParaRPr lang="en-US"/>
        </a:p>
      </dgm:t>
    </dgm:pt>
    <dgm:pt modelId="{4B31760D-DEAC-4CFC-8A17-2DF4421DD3EC}">
      <dgm:prSet phldrT="[Text]"/>
      <dgm:spPr/>
      <dgm:t>
        <a:bodyPr/>
        <a:lstStyle/>
        <a:p>
          <a:r>
            <a:rPr lang="en-US" b="1" dirty="0">
              <a:solidFill>
                <a:schemeClr val="accent3">
                  <a:lumMod val="50000"/>
                </a:schemeClr>
              </a:solidFill>
            </a:rPr>
            <a:t>Community</a:t>
          </a:r>
        </a:p>
      </dgm:t>
    </dgm:pt>
    <dgm:pt modelId="{C1FDDDB8-118D-4CE7-BAD0-C9432D230220}" type="parTrans" cxnId="{246B21D6-1545-4F19-8E64-BF23D1A3B211}">
      <dgm:prSet/>
      <dgm:spPr/>
      <dgm:t>
        <a:bodyPr/>
        <a:lstStyle/>
        <a:p>
          <a:endParaRPr lang="en-US"/>
        </a:p>
      </dgm:t>
    </dgm:pt>
    <dgm:pt modelId="{35D9CD10-24C5-4414-90EB-888B5EB90EF0}" type="sibTrans" cxnId="{246B21D6-1545-4F19-8E64-BF23D1A3B211}">
      <dgm:prSet/>
      <dgm:spPr/>
      <dgm:t>
        <a:bodyPr/>
        <a:lstStyle/>
        <a:p>
          <a:endParaRPr lang="en-US"/>
        </a:p>
      </dgm:t>
    </dgm:pt>
    <dgm:pt modelId="{93F5AC1C-30DA-44BA-A896-348DEB4A2A9C}">
      <dgm:prSet phldrT="[Text]"/>
      <dgm:spPr/>
      <dgm:t>
        <a:bodyPr/>
        <a:lstStyle/>
        <a:p>
          <a:r>
            <a:rPr lang="en-US" dirty="0"/>
            <a:t>Resilient backup power – extreme weather events in Great Lakes coastal area / high outage frequency, long recovery times</a:t>
          </a:r>
        </a:p>
      </dgm:t>
    </dgm:pt>
    <dgm:pt modelId="{04A9DF69-03EA-4BF8-AD62-115756D65DBA}" type="parTrans" cxnId="{228ACD47-D051-485A-BB70-110E4903D803}">
      <dgm:prSet/>
      <dgm:spPr/>
      <dgm:t>
        <a:bodyPr/>
        <a:lstStyle/>
        <a:p>
          <a:endParaRPr lang="en-US"/>
        </a:p>
      </dgm:t>
    </dgm:pt>
    <dgm:pt modelId="{7C205505-A6CF-4855-9F5F-49FDDB799F8E}" type="sibTrans" cxnId="{228ACD47-D051-485A-BB70-110E4903D803}">
      <dgm:prSet/>
      <dgm:spPr/>
      <dgm:t>
        <a:bodyPr/>
        <a:lstStyle/>
        <a:p>
          <a:endParaRPr lang="en-US"/>
        </a:p>
      </dgm:t>
    </dgm:pt>
    <dgm:pt modelId="{69B2CFF1-4E44-452E-8D45-E2474BB9E043}">
      <dgm:prSet phldrT="[Text]"/>
      <dgm:spPr/>
      <dgm:t>
        <a:bodyPr/>
        <a:lstStyle/>
        <a:p>
          <a:r>
            <a:rPr lang="en-US" b="1" dirty="0">
              <a:solidFill>
                <a:schemeClr val="accent3">
                  <a:lumMod val="50000"/>
                </a:schemeClr>
              </a:solidFill>
            </a:rPr>
            <a:t>Individuals</a:t>
          </a:r>
        </a:p>
      </dgm:t>
    </dgm:pt>
    <dgm:pt modelId="{CE236012-1880-4356-9689-417D214C01D0}" type="parTrans" cxnId="{E142CF4A-C492-4F8C-A483-8D56CAF2B5F2}">
      <dgm:prSet/>
      <dgm:spPr/>
      <dgm:t>
        <a:bodyPr/>
        <a:lstStyle/>
        <a:p>
          <a:endParaRPr lang="en-US"/>
        </a:p>
      </dgm:t>
    </dgm:pt>
    <dgm:pt modelId="{5A406E57-CE84-436A-957F-77415B3694DB}" type="sibTrans" cxnId="{E142CF4A-C492-4F8C-A483-8D56CAF2B5F2}">
      <dgm:prSet/>
      <dgm:spPr/>
      <dgm:t>
        <a:bodyPr/>
        <a:lstStyle/>
        <a:p>
          <a:endParaRPr lang="en-US"/>
        </a:p>
      </dgm:t>
    </dgm:pt>
    <dgm:pt modelId="{2993C472-5E73-4A71-B026-CD01BB0C3339}">
      <dgm:prSet phldrT="[Text]"/>
      <dgm:spPr/>
      <dgm:t>
        <a:bodyPr/>
        <a:lstStyle/>
        <a:p>
          <a:pPr>
            <a:buClr>
              <a:schemeClr val="accent6"/>
            </a:buClr>
            <a:buSzPts val="1500"/>
            <a:buChar char="•"/>
          </a:pPr>
          <a:r>
            <a:rPr lang="en-US" dirty="0"/>
            <a:t>Clean energy – health benefits as a result of emissions reduction</a:t>
          </a:r>
        </a:p>
      </dgm:t>
    </dgm:pt>
    <dgm:pt modelId="{35654CC1-8951-41E0-AAE8-4FFB6631D55E}" type="parTrans" cxnId="{13E2F50B-6838-4B49-A0AC-1FCE15CD1297}">
      <dgm:prSet/>
      <dgm:spPr/>
      <dgm:t>
        <a:bodyPr/>
        <a:lstStyle/>
        <a:p>
          <a:endParaRPr lang="en-US"/>
        </a:p>
      </dgm:t>
    </dgm:pt>
    <dgm:pt modelId="{9243655A-47A4-48E7-8021-81ECC6966892}" type="sibTrans" cxnId="{13E2F50B-6838-4B49-A0AC-1FCE15CD1297}">
      <dgm:prSet/>
      <dgm:spPr/>
      <dgm:t>
        <a:bodyPr/>
        <a:lstStyle/>
        <a:p>
          <a:endParaRPr lang="en-US"/>
        </a:p>
      </dgm:t>
    </dgm:pt>
    <dgm:pt modelId="{A6E12425-5FC9-48A9-932D-2D5EF1239DAD}">
      <dgm:prSet/>
      <dgm:spPr/>
      <dgm:t>
        <a:bodyPr/>
        <a:lstStyle/>
        <a:p>
          <a:r>
            <a:rPr lang="en-US" dirty="0"/>
            <a:t>EV charging revenue – locals and tourists</a:t>
          </a:r>
        </a:p>
      </dgm:t>
    </dgm:pt>
    <dgm:pt modelId="{B3EAAA55-9E1C-48EB-8C4A-8460FC18D73B}" type="parTrans" cxnId="{799D3460-2EB4-460B-9F16-8063CEE044CF}">
      <dgm:prSet/>
      <dgm:spPr/>
      <dgm:t>
        <a:bodyPr/>
        <a:lstStyle/>
        <a:p>
          <a:endParaRPr lang="en-US"/>
        </a:p>
      </dgm:t>
    </dgm:pt>
    <dgm:pt modelId="{C56EF8CE-2C7A-4E0B-9BF2-4F27C959B277}" type="sibTrans" cxnId="{799D3460-2EB4-460B-9F16-8063CEE044CF}">
      <dgm:prSet/>
      <dgm:spPr/>
      <dgm:t>
        <a:bodyPr/>
        <a:lstStyle/>
        <a:p>
          <a:endParaRPr lang="en-US"/>
        </a:p>
      </dgm:t>
    </dgm:pt>
    <dgm:pt modelId="{C6057F93-BCD2-4AA5-ACB7-36C5D6E8E55B}">
      <dgm:prSet/>
      <dgm:spPr/>
      <dgm:t>
        <a:bodyPr/>
        <a:lstStyle/>
        <a:p>
          <a:r>
            <a:rPr lang="en-US"/>
            <a:t>Meeting energy needs locally (state, county, Tribe, town) – keeping energy spending locally and lower cost energy</a:t>
          </a:r>
          <a:endParaRPr lang="en-US" dirty="0"/>
        </a:p>
      </dgm:t>
    </dgm:pt>
    <dgm:pt modelId="{B67A9B36-A422-432C-823E-F981F054DFAA}" type="parTrans" cxnId="{F22AAD8F-F964-4193-AEC1-9D51D0A100B3}">
      <dgm:prSet/>
      <dgm:spPr/>
      <dgm:t>
        <a:bodyPr/>
        <a:lstStyle/>
        <a:p>
          <a:endParaRPr lang="en-US"/>
        </a:p>
      </dgm:t>
    </dgm:pt>
    <dgm:pt modelId="{F474709E-0F2B-44A7-B43F-5CD105458DB4}" type="sibTrans" cxnId="{F22AAD8F-F964-4193-AEC1-9D51D0A100B3}">
      <dgm:prSet/>
      <dgm:spPr/>
      <dgm:t>
        <a:bodyPr/>
        <a:lstStyle/>
        <a:p>
          <a:endParaRPr lang="en-US"/>
        </a:p>
      </dgm:t>
    </dgm:pt>
    <dgm:pt modelId="{3EDF57CC-74C0-4B8D-A879-7CD02A7FBDD4}">
      <dgm:prSet/>
      <dgm:spPr/>
      <dgm:t>
        <a:bodyPr/>
        <a:lstStyle/>
        <a:p>
          <a:r>
            <a:rPr lang="en-US"/>
            <a:t>Future opportunities</a:t>
          </a:r>
          <a:endParaRPr lang="en-US" dirty="0"/>
        </a:p>
      </dgm:t>
    </dgm:pt>
    <dgm:pt modelId="{B89E876B-3E3B-4B9A-91A8-6026A1871CBE}" type="parTrans" cxnId="{E5FEB112-1DFD-4E52-8CF5-D6CF84010DFA}">
      <dgm:prSet/>
      <dgm:spPr/>
      <dgm:t>
        <a:bodyPr/>
        <a:lstStyle/>
        <a:p>
          <a:endParaRPr lang="en-US"/>
        </a:p>
      </dgm:t>
    </dgm:pt>
    <dgm:pt modelId="{AEF41D41-9767-450C-96D6-63690C4D9854}" type="sibTrans" cxnId="{E5FEB112-1DFD-4E52-8CF5-D6CF84010DFA}">
      <dgm:prSet/>
      <dgm:spPr/>
      <dgm:t>
        <a:bodyPr/>
        <a:lstStyle/>
        <a:p>
          <a:endParaRPr lang="en-US"/>
        </a:p>
      </dgm:t>
    </dgm:pt>
    <dgm:pt modelId="{1343D9CF-DB61-4F00-9070-4C2B47C5A335}">
      <dgm:prSet/>
      <dgm:spPr/>
      <dgm:t>
        <a:bodyPr/>
        <a:lstStyle/>
        <a:p>
          <a:r>
            <a:rPr lang="en-US"/>
            <a:t>Market interaction (FERC2222) </a:t>
          </a:r>
          <a:endParaRPr lang="en-US" dirty="0"/>
        </a:p>
      </dgm:t>
    </dgm:pt>
    <dgm:pt modelId="{D5E69253-4E63-4775-894A-7B290E5BA825}" type="parTrans" cxnId="{B9C799DD-B8E1-4087-A2AF-01A7CD40A226}">
      <dgm:prSet/>
      <dgm:spPr/>
      <dgm:t>
        <a:bodyPr/>
        <a:lstStyle/>
        <a:p>
          <a:endParaRPr lang="en-US"/>
        </a:p>
      </dgm:t>
    </dgm:pt>
    <dgm:pt modelId="{22B58A78-24B5-4FC6-938D-8CC83AF08998}" type="sibTrans" cxnId="{B9C799DD-B8E1-4087-A2AF-01A7CD40A226}">
      <dgm:prSet/>
      <dgm:spPr/>
      <dgm:t>
        <a:bodyPr/>
        <a:lstStyle/>
        <a:p>
          <a:endParaRPr lang="en-US"/>
        </a:p>
      </dgm:t>
    </dgm:pt>
    <dgm:pt modelId="{0AA85313-797E-4B67-BC7B-2D6AE1E6AA59}">
      <dgm:prSet/>
      <dgm:spPr/>
      <dgm:t>
        <a:bodyPr/>
        <a:lstStyle/>
        <a:p>
          <a:r>
            <a:rPr lang="en-US" dirty="0"/>
            <a:t>Demand response</a:t>
          </a:r>
        </a:p>
      </dgm:t>
    </dgm:pt>
    <dgm:pt modelId="{838D6FC5-B2A3-4CD7-94EF-A723FEDD8174}" type="parTrans" cxnId="{AC12CEC7-AB3A-49AF-974E-8C2D49DD35AF}">
      <dgm:prSet/>
      <dgm:spPr/>
      <dgm:t>
        <a:bodyPr/>
        <a:lstStyle/>
        <a:p>
          <a:endParaRPr lang="en-US"/>
        </a:p>
      </dgm:t>
    </dgm:pt>
    <dgm:pt modelId="{7C1AC6A6-7525-47A8-8AC1-3DC8500A0CFB}" type="sibTrans" cxnId="{AC12CEC7-AB3A-49AF-974E-8C2D49DD35AF}">
      <dgm:prSet/>
      <dgm:spPr/>
      <dgm:t>
        <a:bodyPr/>
        <a:lstStyle/>
        <a:p>
          <a:endParaRPr lang="en-US"/>
        </a:p>
      </dgm:t>
    </dgm:pt>
    <dgm:pt modelId="{8751F4BE-8377-458A-A539-4860461F2CA2}">
      <dgm:prSet/>
      <dgm:spPr/>
      <dgm:t>
        <a:bodyPr/>
        <a:lstStyle/>
        <a:p>
          <a:r>
            <a:rPr lang="en-US"/>
            <a:t>EV charging availability</a:t>
          </a:r>
          <a:endParaRPr lang="en-US" dirty="0"/>
        </a:p>
      </dgm:t>
    </dgm:pt>
    <dgm:pt modelId="{4D8931A0-6613-4E87-B617-13BC5D0215D1}" type="parTrans" cxnId="{77630769-7513-4271-8E39-69DB6040390B}">
      <dgm:prSet/>
      <dgm:spPr/>
      <dgm:t>
        <a:bodyPr/>
        <a:lstStyle/>
        <a:p>
          <a:endParaRPr lang="en-US"/>
        </a:p>
      </dgm:t>
    </dgm:pt>
    <dgm:pt modelId="{1F0BFCA2-D68B-497F-98D4-0C1DFD4A7EE3}" type="sibTrans" cxnId="{77630769-7513-4271-8E39-69DB6040390B}">
      <dgm:prSet/>
      <dgm:spPr/>
      <dgm:t>
        <a:bodyPr/>
        <a:lstStyle/>
        <a:p>
          <a:endParaRPr lang="en-US"/>
        </a:p>
      </dgm:t>
    </dgm:pt>
    <dgm:pt modelId="{8D32AF4A-EBDC-4E45-866D-E78B3C0CBF1D}">
      <dgm:prSet/>
      <dgm:spPr/>
      <dgm:t>
        <a:bodyPr/>
        <a:lstStyle/>
        <a:p>
          <a:r>
            <a:rPr lang="en-US"/>
            <a:t>Clean energy – GHG emission reduction / pollution reduction</a:t>
          </a:r>
          <a:endParaRPr lang="en-US" dirty="0"/>
        </a:p>
      </dgm:t>
    </dgm:pt>
    <dgm:pt modelId="{5BC610E5-02B8-4EAB-A0D0-04E1A7ED2394}" type="parTrans" cxnId="{D8816BD4-1744-431A-81BF-F677C63A8F77}">
      <dgm:prSet/>
      <dgm:spPr/>
      <dgm:t>
        <a:bodyPr/>
        <a:lstStyle/>
        <a:p>
          <a:endParaRPr lang="en-US"/>
        </a:p>
      </dgm:t>
    </dgm:pt>
    <dgm:pt modelId="{66699E01-2CA8-4FC8-AD6E-86BA52B867E0}" type="sibTrans" cxnId="{D8816BD4-1744-431A-81BF-F677C63A8F77}">
      <dgm:prSet/>
      <dgm:spPr/>
      <dgm:t>
        <a:bodyPr/>
        <a:lstStyle/>
        <a:p>
          <a:endParaRPr lang="en-US"/>
        </a:p>
      </dgm:t>
    </dgm:pt>
    <dgm:pt modelId="{54F410AF-9D49-4BF4-8848-D989CF06D603}">
      <dgm:prSet/>
      <dgm:spPr/>
      <dgm:t>
        <a:bodyPr/>
        <a:lstStyle/>
        <a:p>
          <a:r>
            <a:rPr lang="en-US"/>
            <a:t>Building workforce / capacity</a:t>
          </a:r>
          <a:endParaRPr lang="en-US" dirty="0"/>
        </a:p>
      </dgm:t>
    </dgm:pt>
    <dgm:pt modelId="{9D5D4AF3-88FE-4C8C-A803-64D9FF621F07}" type="parTrans" cxnId="{FA4A5E69-6BB3-422C-BD30-28086DB55E95}">
      <dgm:prSet/>
      <dgm:spPr/>
      <dgm:t>
        <a:bodyPr/>
        <a:lstStyle/>
        <a:p>
          <a:endParaRPr lang="en-US"/>
        </a:p>
      </dgm:t>
    </dgm:pt>
    <dgm:pt modelId="{25773366-FF68-49D4-826D-9FDC03E1084A}" type="sibTrans" cxnId="{FA4A5E69-6BB3-422C-BD30-28086DB55E95}">
      <dgm:prSet/>
      <dgm:spPr/>
      <dgm:t>
        <a:bodyPr/>
        <a:lstStyle/>
        <a:p>
          <a:endParaRPr lang="en-US"/>
        </a:p>
      </dgm:t>
    </dgm:pt>
    <dgm:pt modelId="{02A9408C-C79B-4D07-9E48-5F85849F3D7A}">
      <dgm:prSet/>
      <dgm:spPr/>
      <dgm:t>
        <a:bodyPr/>
        <a:lstStyle/>
        <a:p>
          <a:r>
            <a:rPr lang="en-US" dirty="0"/>
            <a:t>Solidifying critical service delivery (fire, EMS, public safety)</a:t>
          </a:r>
        </a:p>
      </dgm:t>
    </dgm:pt>
    <dgm:pt modelId="{CEC74D13-1D1B-436A-B9B7-09A75D04C08E}" type="parTrans" cxnId="{FA332AF4-0BDD-45AA-AD05-1F8CF5782C29}">
      <dgm:prSet/>
      <dgm:spPr/>
      <dgm:t>
        <a:bodyPr/>
        <a:lstStyle/>
        <a:p>
          <a:endParaRPr lang="en-US"/>
        </a:p>
      </dgm:t>
    </dgm:pt>
    <dgm:pt modelId="{63B221AA-3181-45FB-BD9E-76D4554240CB}" type="sibTrans" cxnId="{FA332AF4-0BDD-45AA-AD05-1F8CF5782C29}">
      <dgm:prSet/>
      <dgm:spPr/>
      <dgm:t>
        <a:bodyPr/>
        <a:lstStyle/>
        <a:p>
          <a:endParaRPr lang="en-US"/>
        </a:p>
      </dgm:t>
    </dgm:pt>
    <dgm:pt modelId="{EDDF6FAB-C7A1-4818-8CD8-1CF44F8E073E}">
      <dgm:prSet/>
      <dgm:spPr/>
      <dgm:t>
        <a:bodyPr/>
        <a:lstStyle/>
        <a:p>
          <a:r>
            <a:rPr lang="en-US"/>
            <a:t>Opportunities for training and jobs</a:t>
          </a:r>
          <a:endParaRPr lang="en-US" dirty="0"/>
        </a:p>
      </dgm:t>
    </dgm:pt>
    <dgm:pt modelId="{3E117117-E827-443E-B6F4-DC7B37622D53}" type="parTrans" cxnId="{08DBE631-FC2B-4C3F-A4A6-9E3793DA5956}">
      <dgm:prSet/>
      <dgm:spPr/>
      <dgm:t>
        <a:bodyPr/>
        <a:lstStyle/>
        <a:p>
          <a:endParaRPr lang="en-US"/>
        </a:p>
      </dgm:t>
    </dgm:pt>
    <dgm:pt modelId="{C623D54C-B454-4AD1-952E-CE114678A263}" type="sibTrans" cxnId="{08DBE631-FC2B-4C3F-A4A6-9E3793DA5956}">
      <dgm:prSet/>
      <dgm:spPr/>
      <dgm:t>
        <a:bodyPr/>
        <a:lstStyle/>
        <a:p>
          <a:endParaRPr lang="en-US"/>
        </a:p>
      </dgm:t>
    </dgm:pt>
    <dgm:pt modelId="{26B12BED-AE27-40FD-945F-049322F486FD}">
      <dgm:prSet/>
      <dgm:spPr/>
      <dgm:t>
        <a:bodyPr/>
        <a:lstStyle/>
        <a:p>
          <a:r>
            <a:rPr lang="en-US" dirty="0"/>
            <a:t>Community pride</a:t>
          </a:r>
        </a:p>
      </dgm:t>
    </dgm:pt>
    <dgm:pt modelId="{02CB8173-33F0-4D1B-ACF6-076D3E3728F4}" type="parTrans" cxnId="{A032D6CB-887F-4129-9888-A8DE84892A3B}">
      <dgm:prSet/>
      <dgm:spPr/>
      <dgm:t>
        <a:bodyPr/>
        <a:lstStyle/>
        <a:p>
          <a:endParaRPr lang="en-US"/>
        </a:p>
      </dgm:t>
    </dgm:pt>
    <dgm:pt modelId="{475190A3-3101-4B18-95B3-4A50B03A174B}" type="sibTrans" cxnId="{A032D6CB-887F-4129-9888-A8DE84892A3B}">
      <dgm:prSet/>
      <dgm:spPr/>
      <dgm:t>
        <a:bodyPr/>
        <a:lstStyle/>
        <a:p>
          <a:endParaRPr lang="en-US"/>
        </a:p>
      </dgm:t>
    </dgm:pt>
    <dgm:pt modelId="{425D52B6-4E53-4EE2-B6CE-84EE21C19496}" type="pres">
      <dgm:prSet presAssocID="{9FE1A1A6-C83E-46AA-B2F2-879D9E7FA041}" presName="Name0" presStyleCnt="0">
        <dgm:presLayoutVars>
          <dgm:dir/>
          <dgm:animLvl val="lvl"/>
          <dgm:resizeHandles val="exact"/>
        </dgm:presLayoutVars>
      </dgm:prSet>
      <dgm:spPr/>
    </dgm:pt>
    <dgm:pt modelId="{7FE783AA-B38C-4677-BAFE-7D29B2BB45CD}" type="pres">
      <dgm:prSet presAssocID="{304C04DC-B939-4779-B4BB-8AA608774478}" presName="composite" presStyleCnt="0"/>
      <dgm:spPr/>
    </dgm:pt>
    <dgm:pt modelId="{D56FD0A3-FE10-4A24-8ECE-0C9DB49E5A07}" type="pres">
      <dgm:prSet presAssocID="{304C04DC-B939-4779-B4BB-8AA60877447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25C587EE-554D-42C0-A6BB-65BECCA4F2DB}" type="pres">
      <dgm:prSet presAssocID="{304C04DC-B939-4779-B4BB-8AA608774478}" presName="desTx" presStyleLbl="alignAccFollowNode1" presStyleIdx="0" presStyleCnt="3">
        <dgm:presLayoutVars>
          <dgm:bulletEnabled val="1"/>
        </dgm:presLayoutVars>
      </dgm:prSet>
      <dgm:spPr/>
    </dgm:pt>
    <dgm:pt modelId="{6571A575-73E2-433C-BCB9-DDE44157CCF5}" type="pres">
      <dgm:prSet presAssocID="{9BB65041-9652-44AB-86B9-A8DDEE7F5F7C}" presName="space" presStyleCnt="0"/>
      <dgm:spPr/>
    </dgm:pt>
    <dgm:pt modelId="{79AC8689-B9F4-41E5-902D-966150760204}" type="pres">
      <dgm:prSet presAssocID="{4B31760D-DEAC-4CFC-8A17-2DF4421DD3EC}" presName="composite" presStyleCnt="0"/>
      <dgm:spPr/>
    </dgm:pt>
    <dgm:pt modelId="{B58B43D4-F508-4E0C-8D70-6E4CF0E65742}" type="pres">
      <dgm:prSet presAssocID="{4B31760D-DEAC-4CFC-8A17-2DF4421DD3E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411C209-7B9F-4262-A212-A5827F756EFA}" type="pres">
      <dgm:prSet presAssocID="{4B31760D-DEAC-4CFC-8A17-2DF4421DD3EC}" presName="desTx" presStyleLbl="alignAccFollowNode1" presStyleIdx="1" presStyleCnt="3">
        <dgm:presLayoutVars>
          <dgm:bulletEnabled val="1"/>
        </dgm:presLayoutVars>
      </dgm:prSet>
      <dgm:spPr/>
    </dgm:pt>
    <dgm:pt modelId="{1AE41750-3783-4EB1-BBDD-C15E4117AE8D}" type="pres">
      <dgm:prSet presAssocID="{35D9CD10-24C5-4414-90EB-888B5EB90EF0}" presName="space" presStyleCnt="0"/>
      <dgm:spPr/>
    </dgm:pt>
    <dgm:pt modelId="{8D08CF2F-994A-4535-9744-AF631997A962}" type="pres">
      <dgm:prSet presAssocID="{69B2CFF1-4E44-452E-8D45-E2474BB9E043}" presName="composite" presStyleCnt="0"/>
      <dgm:spPr/>
    </dgm:pt>
    <dgm:pt modelId="{155B6719-7397-471F-9A49-D34034CD9C32}" type="pres">
      <dgm:prSet presAssocID="{69B2CFF1-4E44-452E-8D45-E2474BB9E04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D2E7064-AB44-4D65-8A1F-39884C7BAE9B}" type="pres">
      <dgm:prSet presAssocID="{69B2CFF1-4E44-452E-8D45-E2474BB9E04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3E2F50B-6838-4B49-A0AC-1FCE15CD1297}" srcId="{69B2CFF1-4E44-452E-8D45-E2474BB9E043}" destId="{2993C472-5E73-4A71-B026-CD01BB0C3339}" srcOrd="0" destOrd="0" parTransId="{35654CC1-8951-41E0-AAE8-4FFB6631D55E}" sibTransId="{9243655A-47A4-48E7-8021-81ECC6966892}"/>
    <dgm:cxn modelId="{E5FEB112-1DFD-4E52-8CF5-D6CF84010DFA}" srcId="{304C04DC-B939-4779-B4BB-8AA608774478}" destId="{3EDF57CC-74C0-4B8D-A879-7CD02A7FBDD4}" srcOrd="3" destOrd="0" parTransId="{B89E876B-3E3B-4B9A-91A8-6026A1871CBE}" sibTransId="{AEF41D41-9767-450C-96D6-63690C4D9854}"/>
    <dgm:cxn modelId="{503E6E17-B60C-45FC-AF1C-E53745C9E0D0}" type="presOf" srcId="{B30296E6-9E25-46AD-8304-55C792F09891}" destId="{25C587EE-554D-42C0-A6BB-65BECCA4F2DB}" srcOrd="0" destOrd="0" presId="urn:microsoft.com/office/officeart/2005/8/layout/hList1"/>
    <dgm:cxn modelId="{E82AC629-269B-450F-B7CA-38D83F842CD9}" type="presOf" srcId="{1343D9CF-DB61-4F00-9070-4C2B47C5A335}" destId="{25C587EE-554D-42C0-A6BB-65BECCA4F2DB}" srcOrd="0" destOrd="4" presId="urn:microsoft.com/office/officeart/2005/8/layout/hList1"/>
    <dgm:cxn modelId="{08DBE631-FC2B-4C3F-A4A6-9E3793DA5956}" srcId="{69B2CFF1-4E44-452E-8D45-E2474BB9E043}" destId="{EDDF6FAB-C7A1-4818-8CD8-1CF44F8E073E}" srcOrd="1" destOrd="0" parTransId="{3E117117-E827-443E-B6F4-DC7B37622D53}" sibTransId="{C623D54C-B454-4AD1-952E-CE114678A263}"/>
    <dgm:cxn modelId="{799D3460-2EB4-460B-9F16-8063CEE044CF}" srcId="{304C04DC-B939-4779-B4BB-8AA608774478}" destId="{A6E12425-5FC9-48A9-932D-2D5EF1239DAD}" srcOrd="1" destOrd="0" parTransId="{B3EAAA55-9E1C-48EB-8C4A-8460FC18D73B}" sibTransId="{C56EF8CE-2C7A-4E0B-9BF2-4F27C959B277}"/>
    <dgm:cxn modelId="{7E812B63-49AD-4FC1-8DB0-7CB850A803C2}" type="presOf" srcId="{A6E12425-5FC9-48A9-932D-2D5EF1239DAD}" destId="{25C587EE-554D-42C0-A6BB-65BECCA4F2DB}" srcOrd="0" destOrd="1" presId="urn:microsoft.com/office/officeart/2005/8/layout/hList1"/>
    <dgm:cxn modelId="{228ACD47-D051-485A-BB70-110E4903D803}" srcId="{4B31760D-DEAC-4CFC-8A17-2DF4421DD3EC}" destId="{93F5AC1C-30DA-44BA-A896-348DEB4A2A9C}" srcOrd="0" destOrd="0" parTransId="{04A9DF69-03EA-4BF8-AD62-115756D65DBA}" sibTransId="{7C205505-A6CF-4855-9F5F-49FDDB799F8E}"/>
    <dgm:cxn modelId="{FCABD267-7A05-4C52-97D7-EA17A72A86DF}" type="presOf" srcId="{0AA85313-797E-4B67-BC7B-2D6AE1E6AA59}" destId="{25C587EE-554D-42C0-A6BB-65BECCA4F2DB}" srcOrd="0" destOrd="5" presId="urn:microsoft.com/office/officeart/2005/8/layout/hList1"/>
    <dgm:cxn modelId="{77630769-7513-4271-8E39-69DB6040390B}" srcId="{4B31760D-DEAC-4CFC-8A17-2DF4421DD3EC}" destId="{8751F4BE-8377-458A-A539-4860461F2CA2}" srcOrd="1" destOrd="0" parTransId="{4D8931A0-6613-4E87-B617-13BC5D0215D1}" sibTransId="{1F0BFCA2-D68B-497F-98D4-0C1DFD4A7EE3}"/>
    <dgm:cxn modelId="{FA4A5E69-6BB3-422C-BD30-28086DB55E95}" srcId="{4B31760D-DEAC-4CFC-8A17-2DF4421DD3EC}" destId="{54F410AF-9D49-4BF4-8848-D989CF06D603}" srcOrd="3" destOrd="0" parTransId="{9D5D4AF3-88FE-4C8C-A803-64D9FF621F07}" sibTransId="{25773366-FF68-49D4-826D-9FDC03E1084A}"/>
    <dgm:cxn modelId="{E142CF4A-C492-4F8C-A483-8D56CAF2B5F2}" srcId="{9FE1A1A6-C83E-46AA-B2F2-879D9E7FA041}" destId="{69B2CFF1-4E44-452E-8D45-E2474BB9E043}" srcOrd="2" destOrd="0" parTransId="{CE236012-1880-4356-9689-417D214C01D0}" sibTransId="{5A406E57-CE84-436A-957F-77415B3694DB}"/>
    <dgm:cxn modelId="{4058356D-87D4-4646-9B45-106B6ADA9973}" type="presOf" srcId="{26B12BED-AE27-40FD-945F-049322F486FD}" destId="{BD2E7064-AB44-4D65-8A1F-39884C7BAE9B}" srcOrd="0" destOrd="2" presId="urn:microsoft.com/office/officeart/2005/8/layout/hList1"/>
    <dgm:cxn modelId="{A5350256-1804-4C11-A831-FD42C2D8FDF8}" type="presOf" srcId="{54F410AF-9D49-4BF4-8848-D989CF06D603}" destId="{5411C209-7B9F-4262-A212-A5827F756EFA}" srcOrd="0" destOrd="3" presId="urn:microsoft.com/office/officeart/2005/8/layout/hList1"/>
    <dgm:cxn modelId="{19F35D59-A024-4898-911C-389A293042C1}" type="presOf" srcId="{C6057F93-BCD2-4AA5-ACB7-36C5D6E8E55B}" destId="{25C587EE-554D-42C0-A6BB-65BECCA4F2DB}" srcOrd="0" destOrd="2" presId="urn:microsoft.com/office/officeart/2005/8/layout/hList1"/>
    <dgm:cxn modelId="{DE5BD084-879C-4A34-8620-FBCF4B070556}" type="presOf" srcId="{8751F4BE-8377-458A-A539-4860461F2CA2}" destId="{5411C209-7B9F-4262-A212-A5827F756EFA}" srcOrd="0" destOrd="1" presId="urn:microsoft.com/office/officeart/2005/8/layout/hList1"/>
    <dgm:cxn modelId="{F22AAD8F-F964-4193-AEC1-9D51D0A100B3}" srcId="{304C04DC-B939-4779-B4BB-8AA608774478}" destId="{C6057F93-BCD2-4AA5-ACB7-36C5D6E8E55B}" srcOrd="2" destOrd="0" parTransId="{B67A9B36-A422-432C-823E-F981F054DFAA}" sibTransId="{F474709E-0F2B-44A7-B43F-5CD105458DB4}"/>
    <dgm:cxn modelId="{C0576293-66E4-4914-B6FB-168DDA53EFE2}" type="presOf" srcId="{93F5AC1C-30DA-44BA-A896-348DEB4A2A9C}" destId="{5411C209-7B9F-4262-A212-A5827F756EFA}" srcOrd="0" destOrd="0" presId="urn:microsoft.com/office/officeart/2005/8/layout/hList1"/>
    <dgm:cxn modelId="{569ABB95-51D6-4C69-B0E5-206285E69D68}" type="presOf" srcId="{3EDF57CC-74C0-4B8D-A879-7CD02A7FBDD4}" destId="{25C587EE-554D-42C0-A6BB-65BECCA4F2DB}" srcOrd="0" destOrd="3" presId="urn:microsoft.com/office/officeart/2005/8/layout/hList1"/>
    <dgm:cxn modelId="{D641EE99-BB4F-4F29-9E15-DD51FC46C2AD}" type="presOf" srcId="{4B31760D-DEAC-4CFC-8A17-2DF4421DD3EC}" destId="{B58B43D4-F508-4E0C-8D70-6E4CF0E65742}" srcOrd="0" destOrd="0" presId="urn:microsoft.com/office/officeart/2005/8/layout/hList1"/>
    <dgm:cxn modelId="{AC30049C-037B-46A3-91F3-ABAA96D5E390}" type="presOf" srcId="{304C04DC-B939-4779-B4BB-8AA608774478}" destId="{D56FD0A3-FE10-4A24-8ECE-0C9DB49E5A07}" srcOrd="0" destOrd="0" presId="urn:microsoft.com/office/officeart/2005/8/layout/hList1"/>
    <dgm:cxn modelId="{9A46AFA0-25C3-4F07-8114-CE33EA2A72EF}" type="presOf" srcId="{8D32AF4A-EBDC-4E45-866D-E78B3C0CBF1D}" destId="{5411C209-7B9F-4262-A212-A5827F756EFA}" srcOrd="0" destOrd="2" presId="urn:microsoft.com/office/officeart/2005/8/layout/hList1"/>
    <dgm:cxn modelId="{13A9CDA3-9B7B-4B13-8568-9D40834E8D8C}" type="presOf" srcId="{2993C472-5E73-4A71-B026-CD01BB0C3339}" destId="{BD2E7064-AB44-4D65-8A1F-39884C7BAE9B}" srcOrd="0" destOrd="0" presId="urn:microsoft.com/office/officeart/2005/8/layout/hList1"/>
    <dgm:cxn modelId="{69ACF6B5-CC99-4BC0-A23A-AE6A13312521}" type="presOf" srcId="{9FE1A1A6-C83E-46AA-B2F2-879D9E7FA041}" destId="{425D52B6-4E53-4EE2-B6CE-84EE21C19496}" srcOrd="0" destOrd="0" presId="urn:microsoft.com/office/officeart/2005/8/layout/hList1"/>
    <dgm:cxn modelId="{0196E4C5-B135-4898-B5FD-05569B174E84}" type="presOf" srcId="{02A9408C-C79B-4D07-9E48-5F85849F3D7A}" destId="{5411C209-7B9F-4262-A212-A5827F756EFA}" srcOrd="0" destOrd="4" presId="urn:microsoft.com/office/officeart/2005/8/layout/hList1"/>
    <dgm:cxn modelId="{AC12CEC7-AB3A-49AF-974E-8C2D49DD35AF}" srcId="{3EDF57CC-74C0-4B8D-A879-7CD02A7FBDD4}" destId="{0AA85313-797E-4B67-BC7B-2D6AE1E6AA59}" srcOrd="1" destOrd="0" parTransId="{838D6FC5-B2A3-4CD7-94EF-A723FEDD8174}" sibTransId="{7C1AC6A6-7525-47A8-8AC1-3DC8500A0CFB}"/>
    <dgm:cxn modelId="{85A13FCB-5B83-446E-A0C1-372D7CE685E3}" srcId="{304C04DC-B939-4779-B4BB-8AA608774478}" destId="{B30296E6-9E25-46AD-8304-55C792F09891}" srcOrd="0" destOrd="0" parTransId="{799B6FC8-91B5-468E-B353-407FD9167BC8}" sibTransId="{5D9B2D9B-79D2-4233-A8AA-DF9F3D319515}"/>
    <dgm:cxn modelId="{A032D6CB-887F-4129-9888-A8DE84892A3B}" srcId="{69B2CFF1-4E44-452E-8D45-E2474BB9E043}" destId="{26B12BED-AE27-40FD-945F-049322F486FD}" srcOrd="2" destOrd="0" parTransId="{02CB8173-33F0-4D1B-ACF6-076D3E3728F4}" sibTransId="{475190A3-3101-4B18-95B3-4A50B03A174B}"/>
    <dgm:cxn modelId="{D8816BD4-1744-431A-81BF-F677C63A8F77}" srcId="{4B31760D-DEAC-4CFC-8A17-2DF4421DD3EC}" destId="{8D32AF4A-EBDC-4E45-866D-E78B3C0CBF1D}" srcOrd="2" destOrd="0" parTransId="{5BC610E5-02B8-4EAB-A0D0-04E1A7ED2394}" sibTransId="{66699E01-2CA8-4FC8-AD6E-86BA52B867E0}"/>
    <dgm:cxn modelId="{246B21D6-1545-4F19-8E64-BF23D1A3B211}" srcId="{9FE1A1A6-C83E-46AA-B2F2-879D9E7FA041}" destId="{4B31760D-DEAC-4CFC-8A17-2DF4421DD3EC}" srcOrd="1" destOrd="0" parTransId="{C1FDDDB8-118D-4CE7-BAD0-C9432D230220}" sibTransId="{35D9CD10-24C5-4414-90EB-888B5EB90EF0}"/>
    <dgm:cxn modelId="{B9C799DD-B8E1-4087-A2AF-01A7CD40A226}" srcId="{3EDF57CC-74C0-4B8D-A879-7CD02A7FBDD4}" destId="{1343D9CF-DB61-4F00-9070-4C2B47C5A335}" srcOrd="0" destOrd="0" parTransId="{D5E69253-4E63-4775-894A-7B290E5BA825}" sibTransId="{22B58A78-24B5-4FC6-938D-8CC83AF08998}"/>
    <dgm:cxn modelId="{6CBCCCE2-A366-47A0-A678-6D8CA7D294CA}" type="presOf" srcId="{EDDF6FAB-C7A1-4818-8CD8-1CF44F8E073E}" destId="{BD2E7064-AB44-4D65-8A1F-39884C7BAE9B}" srcOrd="0" destOrd="1" presId="urn:microsoft.com/office/officeart/2005/8/layout/hList1"/>
    <dgm:cxn modelId="{9D3191EF-325E-4D59-AFD8-D3F996671398}" srcId="{9FE1A1A6-C83E-46AA-B2F2-879D9E7FA041}" destId="{304C04DC-B939-4779-B4BB-8AA608774478}" srcOrd="0" destOrd="0" parTransId="{0B18FA67-11CC-457F-8A23-A2603F2A1572}" sibTransId="{9BB65041-9652-44AB-86B9-A8DDEE7F5F7C}"/>
    <dgm:cxn modelId="{FA332AF4-0BDD-45AA-AD05-1F8CF5782C29}" srcId="{4B31760D-DEAC-4CFC-8A17-2DF4421DD3EC}" destId="{02A9408C-C79B-4D07-9E48-5F85849F3D7A}" srcOrd="4" destOrd="0" parTransId="{CEC74D13-1D1B-436A-B9B7-09A75D04C08E}" sibTransId="{63B221AA-3181-45FB-BD9E-76D4554240CB}"/>
    <dgm:cxn modelId="{C5D632FA-87A5-42E4-9233-8B48513B08E6}" type="presOf" srcId="{69B2CFF1-4E44-452E-8D45-E2474BB9E043}" destId="{155B6719-7397-471F-9A49-D34034CD9C32}" srcOrd="0" destOrd="0" presId="urn:microsoft.com/office/officeart/2005/8/layout/hList1"/>
    <dgm:cxn modelId="{D6142E80-D537-434D-8088-12402B3C96B5}" type="presParOf" srcId="{425D52B6-4E53-4EE2-B6CE-84EE21C19496}" destId="{7FE783AA-B38C-4677-BAFE-7D29B2BB45CD}" srcOrd="0" destOrd="0" presId="urn:microsoft.com/office/officeart/2005/8/layout/hList1"/>
    <dgm:cxn modelId="{92877356-CC10-49B7-93D1-D94CD62E28F4}" type="presParOf" srcId="{7FE783AA-B38C-4677-BAFE-7D29B2BB45CD}" destId="{D56FD0A3-FE10-4A24-8ECE-0C9DB49E5A07}" srcOrd="0" destOrd="0" presId="urn:microsoft.com/office/officeart/2005/8/layout/hList1"/>
    <dgm:cxn modelId="{9A83BCDF-60D2-43F9-9C77-41A5BAFAD7CE}" type="presParOf" srcId="{7FE783AA-B38C-4677-BAFE-7D29B2BB45CD}" destId="{25C587EE-554D-42C0-A6BB-65BECCA4F2DB}" srcOrd="1" destOrd="0" presId="urn:microsoft.com/office/officeart/2005/8/layout/hList1"/>
    <dgm:cxn modelId="{1E693246-1F1F-4042-8203-C44068DD902D}" type="presParOf" srcId="{425D52B6-4E53-4EE2-B6CE-84EE21C19496}" destId="{6571A575-73E2-433C-BCB9-DDE44157CCF5}" srcOrd="1" destOrd="0" presId="urn:microsoft.com/office/officeart/2005/8/layout/hList1"/>
    <dgm:cxn modelId="{FC87E55E-0D8A-4CB3-8D53-2512DFE7EC43}" type="presParOf" srcId="{425D52B6-4E53-4EE2-B6CE-84EE21C19496}" destId="{79AC8689-B9F4-41E5-902D-966150760204}" srcOrd="2" destOrd="0" presId="urn:microsoft.com/office/officeart/2005/8/layout/hList1"/>
    <dgm:cxn modelId="{DA3B32B8-7B63-4796-97E8-11593012E960}" type="presParOf" srcId="{79AC8689-B9F4-41E5-902D-966150760204}" destId="{B58B43D4-F508-4E0C-8D70-6E4CF0E65742}" srcOrd="0" destOrd="0" presId="urn:microsoft.com/office/officeart/2005/8/layout/hList1"/>
    <dgm:cxn modelId="{FC1E8292-8E09-4141-83EA-F3ECFD82398E}" type="presParOf" srcId="{79AC8689-B9F4-41E5-902D-966150760204}" destId="{5411C209-7B9F-4262-A212-A5827F756EFA}" srcOrd="1" destOrd="0" presId="urn:microsoft.com/office/officeart/2005/8/layout/hList1"/>
    <dgm:cxn modelId="{D3131124-0ED3-45B3-B54A-FBE50FDDA068}" type="presParOf" srcId="{425D52B6-4E53-4EE2-B6CE-84EE21C19496}" destId="{1AE41750-3783-4EB1-BBDD-C15E4117AE8D}" srcOrd="3" destOrd="0" presId="urn:microsoft.com/office/officeart/2005/8/layout/hList1"/>
    <dgm:cxn modelId="{A6B98FB5-CC3A-49A7-A112-C71E237FEDC6}" type="presParOf" srcId="{425D52B6-4E53-4EE2-B6CE-84EE21C19496}" destId="{8D08CF2F-994A-4535-9744-AF631997A962}" srcOrd="4" destOrd="0" presId="urn:microsoft.com/office/officeart/2005/8/layout/hList1"/>
    <dgm:cxn modelId="{D5A27593-39AE-4359-B34F-614711EFC8C0}" type="presParOf" srcId="{8D08CF2F-994A-4535-9744-AF631997A962}" destId="{155B6719-7397-471F-9A49-D34034CD9C32}" srcOrd="0" destOrd="0" presId="urn:microsoft.com/office/officeart/2005/8/layout/hList1"/>
    <dgm:cxn modelId="{B47E99EC-8BF1-4DD3-AD0A-2F0148241E18}" type="presParOf" srcId="{8D08CF2F-994A-4535-9744-AF631997A962}" destId="{BD2E7064-AB44-4D65-8A1F-39884C7BAE9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9C4CA69-5CF6-4B36-8A49-18DBBD3C29EC}" type="doc">
      <dgm:prSet loTypeId="urn:microsoft.com/office/officeart/2005/8/layout/hProcess4" loCatId="process" qsTypeId="urn:microsoft.com/office/officeart/2005/8/quickstyle/3d3" qsCatId="3D" csTypeId="urn:microsoft.com/office/officeart/2005/8/colors/accent5_2" csCatId="accent5" phldr="1"/>
      <dgm:spPr/>
    </dgm:pt>
    <dgm:pt modelId="{4C705C0F-47C7-4208-A7DC-5DEFC318B055}">
      <dgm:prSet phldrT="[Text]"/>
      <dgm:spPr/>
      <dgm:t>
        <a:bodyPr/>
        <a:lstStyle/>
        <a:p>
          <a:r>
            <a:rPr lang="en-US" b="1" dirty="0"/>
            <a:t>Concept Paper</a:t>
          </a:r>
        </a:p>
      </dgm:t>
    </dgm:pt>
    <dgm:pt modelId="{0542A0A1-A188-457F-96F3-49C3FC699A51}" type="parTrans" cxnId="{36B80FAE-3BB5-40E2-A385-8A7AF7CA8450}">
      <dgm:prSet/>
      <dgm:spPr/>
      <dgm:t>
        <a:bodyPr/>
        <a:lstStyle/>
        <a:p>
          <a:endParaRPr lang="en-US"/>
        </a:p>
      </dgm:t>
    </dgm:pt>
    <dgm:pt modelId="{D65E0C68-94AA-40C9-B888-599123F36BED}" type="sibTrans" cxnId="{36B80FAE-3BB5-40E2-A385-8A7AF7CA8450}">
      <dgm:prSet/>
      <dgm:spPr/>
      <dgm:t>
        <a:bodyPr/>
        <a:lstStyle/>
        <a:p>
          <a:endParaRPr lang="en-US"/>
        </a:p>
      </dgm:t>
    </dgm:pt>
    <dgm:pt modelId="{69FCB34E-A36F-48EF-A784-33C43776FDB1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Full Application</a:t>
          </a:r>
        </a:p>
      </dgm:t>
    </dgm:pt>
    <dgm:pt modelId="{EE3FFC9E-FB3E-40BA-9E68-77473FE64084}" type="parTrans" cxnId="{C509AF93-5AD1-4FA6-B6FA-17D45F3B9CD0}">
      <dgm:prSet/>
      <dgm:spPr/>
      <dgm:t>
        <a:bodyPr/>
        <a:lstStyle/>
        <a:p>
          <a:endParaRPr lang="en-US"/>
        </a:p>
      </dgm:t>
    </dgm:pt>
    <dgm:pt modelId="{76CA2A6E-7973-4595-A063-A22847B100F1}" type="sibTrans" cxnId="{C509AF93-5AD1-4FA6-B6FA-17D45F3B9CD0}">
      <dgm:prSet/>
      <dgm:spPr/>
      <dgm:t>
        <a:bodyPr/>
        <a:lstStyle/>
        <a:p>
          <a:endParaRPr lang="en-US"/>
        </a:p>
      </dgm:t>
    </dgm:pt>
    <dgm:pt modelId="{DBB451E0-6A70-47BA-B0FC-713CF3A35A33}">
      <dgm:prSet phldrT="[Text]"/>
      <dgm:spPr/>
      <dgm:t>
        <a:bodyPr/>
        <a:lstStyle/>
        <a:p>
          <a:r>
            <a:rPr lang="en-US" b="1" dirty="0"/>
            <a:t>Award Announcement</a:t>
          </a:r>
        </a:p>
      </dgm:t>
    </dgm:pt>
    <dgm:pt modelId="{3C2C1E91-3BD5-4E4A-91D8-F9BCBA3F8419}" type="parTrans" cxnId="{AEF8CE04-87C1-45BB-8066-488BAD9E8A22}">
      <dgm:prSet/>
      <dgm:spPr/>
      <dgm:t>
        <a:bodyPr/>
        <a:lstStyle/>
        <a:p>
          <a:endParaRPr lang="en-US"/>
        </a:p>
      </dgm:t>
    </dgm:pt>
    <dgm:pt modelId="{4A748A85-DC5C-4882-8FC9-7ACF559E7132}" type="sibTrans" cxnId="{AEF8CE04-87C1-45BB-8066-488BAD9E8A22}">
      <dgm:prSet/>
      <dgm:spPr/>
      <dgm:t>
        <a:bodyPr/>
        <a:lstStyle/>
        <a:p>
          <a:endParaRPr lang="en-US"/>
        </a:p>
      </dgm:t>
    </dgm:pt>
    <dgm:pt modelId="{5CFC514B-36AD-408F-8088-0A3993E0E3C8}">
      <dgm:prSet phldrT="[Text]"/>
      <dgm:spPr/>
      <dgm:t>
        <a:bodyPr/>
        <a:lstStyle/>
        <a:p>
          <a:r>
            <a:rPr lang="en-US" b="1" dirty="0"/>
            <a:t>Contract Negotiations</a:t>
          </a:r>
        </a:p>
      </dgm:t>
    </dgm:pt>
    <dgm:pt modelId="{72385B07-8CD8-4CFD-B573-AFA3F8BDBA24}" type="parTrans" cxnId="{79418C73-3193-46B4-8FDB-B1C65A6BBC49}">
      <dgm:prSet/>
      <dgm:spPr/>
      <dgm:t>
        <a:bodyPr/>
        <a:lstStyle/>
        <a:p>
          <a:endParaRPr lang="en-US"/>
        </a:p>
      </dgm:t>
    </dgm:pt>
    <dgm:pt modelId="{D7A8DD62-8D00-4EB3-B144-6EBD93711477}" type="sibTrans" cxnId="{79418C73-3193-46B4-8FDB-B1C65A6BBC49}">
      <dgm:prSet/>
      <dgm:spPr/>
      <dgm:t>
        <a:bodyPr/>
        <a:lstStyle/>
        <a:p>
          <a:endParaRPr lang="en-US"/>
        </a:p>
      </dgm:t>
    </dgm:pt>
    <dgm:pt modelId="{06217F75-5679-4545-B920-B20B213DA74C}">
      <dgm:prSet phldrT="[Text]"/>
      <dgm:spPr/>
      <dgm:t>
        <a:bodyPr/>
        <a:lstStyle/>
        <a:p>
          <a:r>
            <a:rPr lang="en-US" b="1" dirty="0"/>
            <a:t>Program Start</a:t>
          </a:r>
        </a:p>
      </dgm:t>
    </dgm:pt>
    <dgm:pt modelId="{76228AE8-A4CC-4319-B13B-0B2379ADD2EF}" type="parTrans" cxnId="{FD5891A0-C143-4B4B-9C7D-E2305BB3A4EA}">
      <dgm:prSet/>
      <dgm:spPr/>
      <dgm:t>
        <a:bodyPr/>
        <a:lstStyle/>
        <a:p>
          <a:endParaRPr lang="en-US"/>
        </a:p>
      </dgm:t>
    </dgm:pt>
    <dgm:pt modelId="{30F57838-B3D9-4528-8381-01ADE165C2F7}" type="sibTrans" cxnId="{FD5891A0-C143-4B4B-9C7D-E2305BB3A4EA}">
      <dgm:prSet/>
      <dgm:spPr/>
      <dgm:t>
        <a:bodyPr/>
        <a:lstStyle/>
        <a:p>
          <a:endParaRPr lang="en-US"/>
        </a:p>
      </dgm:t>
    </dgm:pt>
    <dgm:pt modelId="{A44DB02D-09DB-4C6D-AB24-2617B6E47797}">
      <dgm:prSet phldrT="[Text]"/>
      <dgm:spPr/>
      <dgm:t>
        <a:bodyPr/>
        <a:lstStyle/>
        <a:p>
          <a:r>
            <a:rPr lang="en-US" dirty="0"/>
            <a:t>Due April 2023</a:t>
          </a:r>
        </a:p>
      </dgm:t>
    </dgm:pt>
    <dgm:pt modelId="{E29429B2-ECDD-46FF-9680-98A0BCDA2082}" type="parTrans" cxnId="{E6844220-86DA-4A6B-BCC9-56F989DEEB0D}">
      <dgm:prSet/>
      <dgm:spPr/>
      <dgm:t>
        <a:bodyPr/>
        <a:lstStyle/>
        <a:p>
          <a:endParaRPr lang="en-US"/>
        </a:p>
      </dgm:t>
    </dgm:pt>
    <dgm:pt modelId="{0A27707E-D57A-498E-99D8-1E8B076C6E1E}" type="sibTrans" cxnId="{E6844220-86DA-4A6B-BCC9-56F989DEEB0D}">
      <dgm:prSet/>
      <dgm:spPr/>
      <dgm:t>
        <a:bodyPr/>
        <a:lstStyle/>
        <a:p>
          <a:endParaRPr lang="en-US"/>
        </a:p>
      </dgm:t>
    </dgm:pt>
    <dgm:pt modelId="{E5A40D46-2367-4287-ADB3-D6C48DE626A1}">
      <dgm:prSet phldrT="[Text]"/>
      <dgm:spPr/>
      <dgm:t>
        <a:bodyPr/>
        <a:lstStyle/>
        <a:p>
          <a:r>
            <a:rPr lang="en-US" dirty="0"/>
            <a:t>Encouraged to apply</a:t>
          </a:r>
        </a:p>
      </dgm:t>
    </dgm:pt>
    <dgm:pt modelId="{C39926F7-0CC5-4054-B4F0-514F56E472EF}" type="parTrans" cxnId="{8D1A6BB2-DEAB-440E-89A9-08AF971AA705}">
      <dgm:prSet/>
      <dgm:spPr/>
      <dgm:t>
        <a:bodyPr/>
        <a:lstStyle/>
        <a:p>
          <a:endParaRPr lang="en-US"/>
        </a:p>
      </dgm:t>
    </dgm:pt>
    <dgm:pt modelId="{565C2A55-7B21-4A1D-B23B-E7C7F5C69DA3}" type="sibTrans" cxnId="{8D1A6BB2-DEAB-440E-89A9-08AF971AA705}">
      <dgm:prSet/>
      <dgm:spPr/>
      <dgm:t>
        <a:bodyPr/>
        <a:lstStyle/>
        <a:p>
          <a:endParaRPr lang="en-US"/>
        </a:p>
      </dgm:t>
    </dgm:pt>
    <dgm:pt modelId="{2E522BD3-9DBA-4309-A198-06FC3A93C0BE}">
      <dgm:prSet phldrT="[Text]"/>
      <dgm:spPr/>
      <dgm:t>
        <a:bodyPr/>
        <a:lstStyle/>
        <a:p>
          <a:r>
            <a:rPr lang="en-US" dirty="0"/>
            <a:t>Due August 2</a:t>
          </a:r>
        </a:p>
      </dgm:t>
    </dgm:pt>
    <dgm:pt modelId="{187148A9-51FF-4CCC-8E8E-8FD8E2F38073}" type="parTrans" cxnId="{FB1D2A47-A2B3-4F99-8D4E-432E0F950CD2}">
      <dgm:prSet/>
      <dgm:spPr/>
      <dgm:t>
        <a:bodyPr/>
        <a:lstStyle/>
        <a:p>
          <a:endParaRPr lang="en-US"/>
        </a:p>
      </dgm:t>
    </dgm:pt>
    <dgm:pt modelId="{752CD84A-4AD9-4CE1-AC2A-833090A22CB1}" type="sibTrans" cxnId="{FB1D2A47-A2B3-4F99-8D4E-432E0F950CD2}">
      <dgm:prSet/>
      <dgm:spPr/>
      <dgm:t>
        <a:bodyPr/>
        <a:lstStyle/>
        <a:p>
          <a:endParaRPr lang="en-US"/>
        </a:p>
      </dgm:t>
    </dgm:pt>
    <dgm:pt modelId="{05EEBF7A-5E8B-4E02-8670-1F869D53FCD5}">
      <dgm:prSet phldrT="[Text]"/>
      <dgm:spPr/>
      <dgm:t>
        <a:bodyPr/>
        <a:lstStyle/>
        <a:p>
          <a:r>
            <a:rPr lang="en-US" dirty="0"/>
            <a:t>In Process</a:t>
          </a:r>
        </a:p>
      </dgm:t>
    </dgm:pt>
    <dgm:pt modelId="{64B8C20C-192D-4099-83C5-C61B0E3DD8FD}" type="parTrans" cxnId="{49522E8B-C68E-41DE-8A7D-A58F103EE495}">
      <dgm:prSet/>
      <dgm:spPr/>
      <dgm:t>
        <a:bodyPr/>
        <a:lstStyle/>
        <a:p>
          <a:endParaRPr lang="en-US"/>
        </a:p>
      </dgm:t>
    </dgm:pt>
    <dgm:pt modelId="{31F2A800-850C-472E-9A02-85E745A5D41E}" type="sibTrans" cxnId="{49522E8B-C68E-41DE-8A7D-A58F103EE495}">
      <dgm:prSet/>
      <dgm:spPr/>
      <dgm:t>
        <a:bodyPr/>
        <a:lstStyle/>
        <a:p>
          <a:endParaRPr lang="en-US"/>
        </a:p>
      </dgm:t>
    </dgm:pt>
    <dgm:pt modelId="{C8FF7BA9-4ADC-40E6-B043-66529BA27DBB}">
      <dgm:prSet phldrT="[Text]"/>
      <dgm:spPr/>
      <dgm:t>
        <a:bodyPr/>
        <a:lstStyle/>
        <a:p>
          <a:r>
            <a:rPr lang="en-US" dirty="0"/>
            <a:t>Substantive completion July 19</a:t>
          </a:r>
        </a:p>
      </dgm:t>
    </dgm:pt>
    <dgm:pt modelId="{2566163E-7B80-4A8E-BBD2-BB9EE88FD030}" type="parTrans" cxnId="{53EEBB0D-557A-4D5F-B378-2DF1F72A92D8}">
      <dgm:prSet/>
      <dgm:spPr/>
      <dgm:t>
        <a:bodyPr/>
        <a:lstStyle/>
        <a:p>
          <a:endParaRPr lang="en-US"/>
        </a:p>
      </dgm:t>
    </dgm:pt>
    <dgm:pt modelId="{9F106B1F-306B-4F26-B3EC-CDAC355FEDA3}" type="sibTrans" cxnId="{53EEBB0D-557A-4D5F-B378-2DF1F72A92D8}">
      <dgm:prSet/>
      <dgm:spPr/>
      <dgm:t>
        <a:bodyPr/>
        <a:lstStyle/>
        <a:p>
          <a:endParaRPr lang="en-US"/>
        </a:p>
      </dgm:t>
    </dgm:pt>
    <dgm:pt modelId="{7CA22BEF-16C3-412E-978D-D86A96BF5303}">
      <dgm:prSet phldrT="[Text]"/>
      <dgm:spPr/>
      <dgm:t>
        <a:bodyPr/>
        <a:lstStyle/>
        <a:p>
          <a:r>
            <a:rPr lang="en-US" dirty="0"/>
            <a:t>November 2023</a:t>
          </a:r>
        </a:p>
      </dgm:t>
    </dgm:pt>
    <dgm:pt modelId="{3C4DD35F-4BDA-41C0-8E07-6C19BCA783FC}" type="parTrans" cxnId="{EDEFDB66-BD50-4A2E-A68D-4DF19E15ADE0}">
      <dgm:prSet/>
      <dgm:spPr/>
      <dgm:t>
        <a:bodyPr/>
        <a:lstStyle/>
        <a:p>
          <a:endParaRPr lang="en-US"/>
        </a:p>
      </dgm:t>
    </dgm:pt>
    <dgm:pt modelId="{4C609313-2DE7-43AD-82E3-8CF24321C3A2}" type="sibTrans" cxnId="{EDEFDB66-BD50-4A2E-A68D-4DF19E15ADE0}">
      <dgm:prSet/>
      <dgm:spPr/>
      <dgm:t>
        <a:bodyPr/>
        <a:lstStyle/>
        <a:p>
          <a:endParaRPr lang="en-US"/>
        </a:p>
      </dgm:t>
    </dgm:pt>
    <dgm:pt modelId="{D9049294-8106-4A55-9351-56B83C6C1F6C}">
      <dgm:prSet phldrT="[Text]"/>
      <dgm:spPr/>
      <dgm:t>
        <a:bodyPr/>
        <a:lstStyle/>
        <a:p>
          <a:r>
            <a:rPr lang="en-US" dirty="0"/>
            <a:t>Spring 2024</a:t>
          </a:r>
        </a:p>
      </dgm:t>
    </dgm:pt>
    <dgm:pt modelId="{EB59797F-05F4-4DAC-8067-447F5997A306}" type="parTrans" cxnId="{BDDFB3B7-1797-44A9-868D-1B2667F7ECFC}">
      <dgm:prSet/>
      <dgm:spPr/>
      <dgm:t>
        <a:bodyPr/>
        <a:lstStyle/>
        <a:p>
          <a:endParaRPr lang="en-US"/>
        </a:p>
      </dgm:t>
    </dgm:pt>
    <dgm:pt modelId="{69FBCFDB-1C5F-4A69-8ADE-38F0AEFD9151}" type="sibTrans" cxnId="{BDDFB3B7-1797-44A9-868D-1B2667F7ECFC}">
      <dgm:prSet/>
      <dgm:spPr/>
      <dgm:t>
        <a:bodyPr/>
        <a:lstStyle/>
        <a:p>
          <a:endParaRPr lang="en-US"/>
        </a:p>
      </dgm:t>
    </dgm:pt>
    <dgm:pt modelId="{8270B2A9-FD51-45F9-AA3C-800F6459BF77}">
      <dgm:prSet phldrT="[Text]"/>
      <dgm:spPr/>
      <dgm:t>
        <a:bodyPr/>
        <a:lstStyle/>
        <a:p>
          <a:r>
            <a:rPr lang="en-US" dirty="0"/>
            <a:t>June 2024</a:t>
          </a:r>
        </a:p>
      </dgm:t>
    </dgm:pt>
    <dgm:pt modelId="{D51AFC18-DC9F-476D-A769-6BD5A07616D6}" type="parTrans" cxnId="{45FB9692-CEBB-43F7-9A3C-9AE9288FB43D}">
      <dgm:prSet/>
      <dgm:spPr/>
      <dgm:t>
        <a:bodyPr/>
        <a:lstStyle/>
        <a:p>
          <a:endParaRPr lang="en-US"/>
        </a:p>
      </dgm:t>
    </dgm:pt>
    <dgm:pt modelId="{28C1B4DA-1BBD-4652-970F-D6FFF0DDF364}" type="sibTrans" cxnId="{45FB9692-CEBB-43F7-9A3C-9AE9288FB43D}">
      <dgm:prSet/>
      <dgm:spPr/>
      <dgm:t>
        <a:bodyPr/>
        <a:lstStyle/>
        <a:p>
          <a:endParaRPr lang="en-US"/>
        </a:p>
      </dgm:t>
    </dgm:pt>
    <dgm:pt modelId="{A21563B8-601C-4676-ABBA-F3E815D3B20C}">
      <dgm:prSet phldrT="[Text]"/>
      <dgm:spPr/>
      <dgm:t>
        <a:bodyPr/>
        <a:lstStyle/>
        <a:p>
          <a:r>
            <a:rPr lang="en-US" dirty="0"/>
            <a:t>2029</a:t>
          </a:r>
        </a:p>
      </dgm:t>
    </dgm:pt>
    <dgm:pt modelId="{1B0295C9-3249-425A-934A-BCBC35545F20}" type="parTrans" cxnId="{70E8378B-D9AB-4579-A98E-AFFDF73EF285}">
      <dgm:prSet/>
      <dgm:spPr/>
      <dgm:t>
        <a:bodyPr/>
        <a:lstStyle/>
        <a:p>
          <a:endParaRPr lang="en-US"/>
        </a:p>
      </dgm:t>
    </dgm:pt>
    <dgm:pt modelId="{C4ED77B1-0A17-4C9B-BA58-ED44EDAEE609}" type="sibTrans" cxnId="{70E8378B-D9AB-4579-A98E-AFFDF73EF285}">
      <dgm:prSet/>
      <dgm:spPr/>
      <dgm:t>
        <a:bodyPr/>
        <a:lstStyle/>
        <a:p>
          <a:endParaRPr lang="en-US"/>
        </a:p>
      </dgm:t>
    </dgm:pt>
    <dgm:pt modelId="{705E3C5E-13D3-4A3B-A84E-8457C8A66B6B}">
      <dgm:prSet phldrT="[Text]"/>
      <dgm:spPr/>
      <dgm:t>
        <a:bodyPr/>
        <a:lstStyle/>
        <a:p>
          <a:r>
            <a:rPr lang="en-US" b="1" dirty="0"/>
            <a:t>Demonstration Program Complete</a:t>
          </a:r>
        </a:p>
      </dgm:t>
    </dgm:pt>
    <dgm:pt modelId="{97AFE136-E0C2-41DB-994A-389C695AAF72}" type="parTrans" cxnId="{307268F5-1C42-41BC-B4BD-1F09E862F32C}">
      <dgm:prSet/>
      <dgm:spPr/>
      <dgm:t>
        <a:bodyPr/>
        <a:lstStyle/>
        <a:p>
          <a:endParaRPr lang="en-US"/>
        </a:p>
      </dgm:t>
    </dgm:pt>
    <dgm:pt modelId="{CC59DB73-A07D-4003-ABA2-B5CB4DC7481A}" type="sibTrans" cxnId="{307268F5-1C42-41BC-B4BD-1F09E862F32C}">
      <dgm:prSet/>
      <dgm:spPr/>
      <dgm:t>
        <a:bodyPr/>
        <a:lstStyle/>
        <a:p>
          <a:endParaRPr lang="en-US"/>
        </a:p>
      </dgm:t>
    </dgm:pt>
    <dgm:pt modelId="{7E20A96F-35AE-4304-81B1-21D693B749FD}">
      <dgm:prSet phldrT="[Text]"/>
      <dgm:spPr/>
      <dgm:t>
        <a:bodyPr/>
        <a:lstStyle/>
        <a:p>
          <a:r>
            <a:rPr lang="en-US" dirty="0"/>
            <a:t>Estimated</a:t>
          </a:r>
        </a:p>
      </dgm:t>
    </dgm:pt>
    <dgm:pt modelId="{D32DA72E-0A22-4A06-B35C-B3FDAC85B58E}" type="parTrans" cxnId="{8190EEA4-E51E-4C5B-AFDE-E318DCD165F1}">
      <dgm:prSet/>
      <dgm:spPr/>
      <dgm:t>
        <a:bodyPr/>
        <a:lstStyle/>
        <a:p>
          <a:endParaRPr lang="en-US"/>
        </a:p>
      </dgm:t>
    </dgm:pt>
    <dgm:pt modelId="{2A32DCD9-94DD-4E59-AB69-94B5C49D0958}" type="sibTrans" cxnId="{8190EEA4-E51E-4C5B-AFDE-E318DCD165F1}">
      <dgm:prSet/>
      <dgm:spPr/>
      <dgm:t>
        <a:bodyPr/>
        <a:lstStyle/>
        <a:p>
          <a:endParaRPr lang="en-US"/>
        </a:p>
      </dgm:t>
    </dgm:pt>
    <dgm:pt modelId="{BCE0FB0D-8FBD-4278-A48C-4D9043D8D148}">
      <dgm:prSet phldrT="[Text]"/>
      <dgm:spPr/>
      <dgm:t>
        <a:bodyPr/>
        <a:lstStyle/>
        <a:p>
          <a:r>
            <a:rPr lang="en-US" dirty="0"/>
            <a:t>Projects continue in “sustained operations”</a:t>
          </a:r>
        </a:p>
      </dgm:t>
    </dgm:pt>
    <dgm:pt modelId="{6D441DFF-3ED5-4706-B8E1-F030162526A3}" type="parTrans" cxnId="{85CCBD9C-453B-4F97-AAB6-75F27FABDF8E}">
      <dgm:prSet/>
      <dgm:spPr/>
      <dgm:t>
        <a:bodyPr/>
        <a:lstStyle/>
        <a:p>
          <a:endParaRPr lang="en-US"/>
        </a:p>
      </dgm:t>
    </dgm:pt>
    <dgm:pt modelId="{0B42D49F-8345-434F-872F-479FBD0003C2}" type="sibTrans" cxnId="{85CCBD9C-453B-4F97-AAB6-75F27FABDF8E}">
      <dgm:prSet/>
      <dgm:spPr/>
      <dgm:t>
        <a:bodyPr/>
        <a:lstStyle/>
        <a:p>
          <a:endParaRPr lang="en-US"/>
        </a:p>
      </dgm:t>
    </dgm:pt>
    <dgm:pt modelId="{C24306EB-DE7B-4B8E-94DE-6B3C95799C53}" type="pres">
      <dgm:prSet presAssocID="{79C4CA69-5CF6-4B36-8A49-18DBBD3C29EC}" presName="Name0" presStyleCnt="0">
        <dgm:presLayoutVars>
          <dgm:dir/>
          <dgm:animLvl val="lvl"/>
          <dgm:resizeHandles val="exact"/>
        </dgm:presLayoutVars>
      </dgm:prSet>
      <dgm:spPr/>
    </dgm:pt>
    <dgm:pt modelId="{21D2B19A-1022-484F-89EB-4196C3F5C33D}" type="pres">
      <dgm:prSet presAssocID="{79C4CA69-5CF6-4B36-8A49-18DBBD3C29EC}" presName="tSp" presStyleCnt="0"/>
      <dgm:spPr/>
    </dgm:pt>
    <dgm:pt modelId="{2E43B6A8-B5A4-46CA-9D77-5B24303BFF8B}" type="pres">
      <dgm:prSet presAssocID="{79C4CA69-5CF6-4B36-8A49-18DBBD3C29EC}" presName="bSp" presStyleCnt="0"/>
      <dgm:spPr/>
    </dgm:pt>
    <dgm:pt modelId="{50534940-2D20-4162-B420-DA448FF9F117}" type="pres">
      <dgm:prSet presAssocID="{79C4CA69-5CF6-4B36-8A49-18DBBD3C29EC}" presName="process" presStyleCnt="0"/>
      <dgm:spPr/>
    </dgm:pt>
    <dgm:pt modelId="{F41333F9-5674-4000-9498-8F1FE512CCE9}" type="pres">
      <dgm:prSet presAssocID="{4C705C0F-47C7-4208-A7DC-5DEFC318B055}" presName="composite1" presStyleCnt="0"/>
      <dgm:spPr/>
    </dgm:pt>
    <dgm:pt modelId="{667BA949-C5DC-49B5-A43E-34C9134BD014}" type="pres">
      <dgm:prSet presAssocID="{4C705C0F-47C7-4208-A7DC-5DEFC318B055}" presName="dummyNode1" presStyleLbl="node1" presStyleIdx="0" presStyleCnt="6"/>
      <dgm:spPr/>
    </dgm:pt>
    <dgm:pt modelId="{4F3D0901-2E52-464F-B242-279900D0C0F5}" type="pres">
      <dgm:prSet presAssocID="{4C705C0F-47C7-4208-A7DC-5DEFC318B055}" presName="childNode1" presStyleLbl="bgAcc1" presStyleIdx="0" presStyleCnt="6">
        <dgm:presLayoutVars>
          <dgm:bulletEnabled val="1"/>
        </dgm:presLayoutVars>
      </dgm:prSet>
      <dgm:spPr/>
    </dgm:pt>
    <dgm:pt modelId="{CDC64FF1-091C-463F-8533-54E2B753221C}" type="pres">
      <dgm:prSet presAssocID="{4C705C0F-47C7-4208-A7DC-5DEFC318B055}" presName="childNode1tx" presStyleLbl="bgAcc1" presStyleIdx="0" presStyleCnt="6">
        <dgm:presLayoutVars>
          <dgm:bulletEnabled val="1"/>
        </dgm:presLayoutVars>
      </dgm:prSet>
      <dgm:spPr/>
    </dgm:pt>
    <dgm:pt modelId="{EB105C9A-BCF8-4C1D-9B27-F204A1EBEB00}" type="pres">
      <dgm:prSet presAssocID="{4C705C0F-47C7-4208-A7DC-5DEFC318B055}" presName="parentNode1" presStyleLbl="node1" presStyleIdx="0" presStyleCnt="6">
        <dgm:presLayoutVars>
          <dgm:chMax val="1"/>
          <dgm:bulletEnabled val="1"/>
        </dgm:presLayoutVars>
      </dgm:prSet>
      <dgm:spPr/>
    </dgm:pt>
    <dgm:pt modelId="{C9291197-68F5-491A-B8A4-63036121E0CB}" type="pres">
      <dgm:prSet presAssocID="{4C705C0F-47C7-4208-A7DC-5DEFC318B055}" presName="connSite1" presStyleCnt="0"/>
      <dgm:spPr/>
    </dgm:pt>
    <dgm:pt modelId="{BB288613-6231-4A53-B5D7-3DAE1974197F}" type="pres">
      <dgm:prSet presAssocID="{D65E0C68-94AA-40C9-B888-599123F36BED}" presName="Name9" presStyleLbl="sibTrans2D1" presStyleIdx="0" presStyleCnt="5"/>
      <dgm:spPr/>
    </dgm:pt>
    <dgm:pt modelId="{3C259B72-CC31-4AAE-8543-B3D69AF44A89}" type="pres">
      <dgm:prSet presAssocID="{69FCB34E-A36F-48EF-A784-33C43776FDB1}" presName="composite2" presStyleCnt="0"/>
      <dgm:spPr/>
    </dgm:pt>
    <dgm:pt modelId="{4AA8FCC9-3D37-4EE8-A353-A674B2427B80}" type="pres">
      <dgm:prSet presAssocID="{69FCB34E-A36F-48EF-A784-33C43776FDB1}" presName="dummyNode2" presStyleLbl="node1" presStyleIdx="0" presStyleCnt="6"/>
      <dgm:spPr/>
    </dgm:pt>
    <dgm:pt modelId="{1F85CFBB-1CDC-4E80-9FAC-FD569058A1AE}" type="pres">
      <dgm:prSet presAssocID="{69FCB34E-A36F-48EF-A784-33C43776FDB1}" presName="childNode2" presStyleLbl="bgAcc1" presStyleIdx="1" presStyleCnt="6">
        <dgm:presLayoutVars>
          <dgm:bulletEnabled val="1"/>
        </dgm:presLayoutVars>
      </dgm:prSet>
      <dgm:spPr/>
    </dgm:pt>
    <dgm:pt modelId="{616F9D4E-A58C-422D-B4C4-8166142D5397}" type="pres">
      <dgm:prSet presAssocID="{69FCB34E-A36F-48EF-A784-33C43776FDB1}" presName="childNode2tx" presStyleLbl="bgAcc1" presStyleIdx="1" presStyleCnt="6">
        <dgm:presLayoutVars>
          <dgm:bulletEnabled val="1"/>
        </dgm:presLayoutVars>
      </dgm:prSet>
      <dgm:spPr/>
    </dgm:pt>
    <dgm:pt modelId="{D6166F41-8547-42CF-A846-237622667DE7}" type="pres">
      <dgm:prSet presAssocID="{69FCB34E-A36F-48EF-A784-33C43776FDB1}" presName="parentNode2" presStyleLbl="node1" presStyleIdx="1" presStyleCnt="6">
        <dgm:presLayoutVars>
          <dgm:chMax val="0"/>
          <dgm:bulletEnabled val="1"/>
        </dgm:presLayoutVars>
      </dgm:prSet>
      <dgm:spPr/>
    </dgm:pt>
    <dgm:pt modelId="{A7E00C25-5E3E-44E3-8926-9E517012C3C3}" type="pres">
      <dgm:prSet presAssocID="{69FCB34E-A36F-48EF-A784-33C43776FDB1}" presName="connSite2" presStyleCnt="0"/>
      <dgm:spPr/>
    </dgm:pt>
    <dgm:pt modelId="{B25200EB-58CD-4029-B824-566D56DC36F9}" type="pres">
      <dgm:prSet presAssocID="{76CA2A6E-7973-4595-A063-A22847B100F1}" presName="Name18" presStyleLbl="sibTrans2D1" presStyleIdx="1" presStyleCnt="5"/>
      <dgm:spPr/>
    </dgm:pt>
    <dgm:pt modelId="{0014A04E-DAE7-46A7-BB8B-6D086EE49C55}" type="pres">
      <dgm:prSet presAssocID="{DBB451E0-6A70-47BA-B0FC-713CF3A35A33}" presName="composite1" presStyleCnt="0"/>
      <dgm:spPr/>
    </dgm:pt>
    <dgm:pt modelId="{424F7A45-79B9-49D3-B79A-494394932602}" type="pres">
      <dgm:prSet presAssocID="{DBB451E0-6A70-47BA-B0FC-713CF3A35A33}" presName="dummyNode1" presStyleLbl="node1" presStyleIdx="1" presStyleCnt="6"/>
      <dgm:spPr/>
    </dgm:pt>
    <dgm:pt modelId="{BE98807D-F1BB-452C-B8DA-5A57115DCA1A}" type="pres">
      <dgm:prSet presAssocID="{DBB451E0-6A70-47BA-B0FC-713CF3A35A33}" presName="childNode1" presStyleLbl="bgAcc1" presStyleIdx="2" presStyleCnt="6">
        <dgm:presLayoutVars>
          <dgm:bulletEnabled val="1"/>
        </dgm:presLayoutVars>
      </dgm:prSet>
      <dgm:spPr/>
    </dgm:pt>
    <dgm:pt modelId="{3881A649-D43B-4B33-96D3-7CC408B1DD36}" type="pres">
      <dgm:prSet presAssocID="{DBB451E0-6A70-47BA-B0FC-713CF3A35A33}" presName="childNode1tx" presStyleLbl="bgAcc1" presStyleIdx="2" presStyleCnt="6">
        <dgm:presLayoutVars>
          <dgm:bulletEnabled val="1"/>
        </dgm:presLayoutVars>
      </dgm:prSet>
      <dgm:spPr/>
    </dgm:pt>
    <dgm:pt modelId="{47900E99-379A-47D8-B5D9-CC7091F2B3A9}" type="pres">
      <dgm:prSet presAssocID="{DBB451E0-6A70-47BA-B0FC-713CF3A35A33}" presName="parentNode1" presStyleLbl="node1" presStyleIdx="2" presStyleCnt="6">
        <dgm:presLayoutVars>
          <dgm:chMax val="1"/>
          <dgm:bulletEnabled val="1"/>
        </dgm:presLayoutVars>
      </dgm:prSet>
      <dgm:spPr/>
    </dgm:pt>
    <dgm:pt modelId="{0BA89DAE-9677-42DF-B1DD-0D61BB086F89}" type="pres">
      <dgm:prSet presAssocID="{DBB451E0-6A70-47BA-B0FC-713CF3A35A33}" presName="connSite1" presStyleCnt="0"/>
      <dgm:spPr/>
    </dgm:pt>
    <dgm:pt modelId="{A3277467-3DE6-490E-A0F0-D6DC9D3BFE5A}" type="pres">
      <dgm:prSet presAssocID="{4A748A85-DC5C-4882-8FC9-7ACF559E7132}" presName="Name9" presStyleLbl="sibTrans2D1" presStyleIdx="2" presStyleCnt="5"/>
      <dgm:spPr/>
    </dgm:pt>
    <dgm:pt modelId="{3F45B4D1-8BD2-4757-8066-412320AE0FBE}" type="pres">
      <dgm:prSet presAssocID="{5CFC514B-36AD-408F-8088-0A3993E0E3C8}" presName="composite2" presStyleCnt="0"/>
      <dgm:spPr/>
    </dgm:pt>
    <dgm:pt modelId="{453F2C68-C280-452B-B342-31195981FAF1}" type="pres">
      <dgm:prSet presAssocID="{5CFC514B-36AD-408F-8088-0A3993E0E3C8}" presName="dummyNode2" presStyleLbl="node1" presStyleIdx="2" presStyleCnt="6"/>
      <dgm:spPr/>
    </dgm:pt>
    <dgm:pt modelId="{A954E837-E357-4674-830F-A66ABEF3F92A}" type="pres">
      <dgm:prSet presAssocID="{5CFC514B-36AD-408F-8088-0A3993E0E3C8}" presName="childNode2" presStyleLbl="bgAcc1" presStyleIdx="3" presStyleCnt="6">
        <dgm:presLayoutVars>
          <dgm:bulletEnabled val="1"/>
        </dgm:presLayoutVars>
      </dgm:prSet>
      <dgm:spPr/>
    </dgm:pt>
    <dgm:pt modelId="{E1F14513-E833-4381-B3E8-71B9B0378390}" type="pres">
      <dgm:prSet presAssocID="{5CFC514B-36AD-408F-8088-0A3993E0E3C8}" presName="childNode2tx" presStyleLbl="bgAcc1" presStyleIdx="3" presStyleCnt="6">
        <dgm:presLayoutVars>
          <dgm:bulletEnabled val="1"/>
        </dgm:presLayoutVars>
      </dgm:prSet>
      <dgm:spPr/>
    </dgm:pt>
    <dgm:pt modelId="{BA2F14DA-0AF7-4681-B874-17550679711F}" type="pres">
      <dgm:prSet presAssocID="{5CFC514B-36AD-408F-8088-0A3993E0E3C8}" presName="parentNode2" presStyleLbl="node1" presStyleIdx="3" presStyleCnt="6">
        <dgm:presLayoutVars>
          <dgm:chMax val="0"/>
          <dgm:bulletEnabled val="1"/>
        </dgm:presLayoutVars>
      </dgm:prSet>
      <dgm:spPr/>
    </dgm:pt>
    <dgm:pt modelId="{7826A779-E808-4645-AB81-7209B5320F79}" type="pres">
      <dgm:prSet presAssocID="{5CFC514B-36AD-408F-8088-0A3993E0E3C8}" presName="connSite2" presStyleCnt="0"/>
      <dgm:spPr/>
    </dgm:pt>
    <dgm:pt modelId="{9778011A-B85B-4720-9453-E5294C361581}" type="pres">
      <dgm:prSet presAssocID="{D7A8DD62-8D00-4EB3-B144-6EBD93711477}" presName="Name18" presStyleLbl="sibTrans2D1" presStyleIdx="3" presStyleCnt="5"/>
      <dgm:spPr/>
    </dgm:pt>
    <dgm:pt modelId="{9FFFCACB-B44E-4B42-815F-387B62F4DC6B}" type="pres">
      <dgm:prSet presAssocID="{06217F75-5679-4545-B920-B20B213DA74C}" presName="composite1" presStyleCnt="0"/>
      <dgm:spPr/>
    </dgm:pt>
    <dgm:pt modelId="{B813533A-DCC8-4222-99C5-2FB24722C0E5}" type="pres">
      <dgm:prSet presAssocID="{06217F75-5679-4545-B920-B20B213DA74C}" presName="dummyNode1" presStyleLbl="node1" presStyleIdx="3" presStyleCnt="6"/>
      <dgm:spPr/>
    </dgm:pt>
    <dgm:pt modelId="{9EF9837B-CB5C-4193-B097-E996E73B72CE}" type="pres">
      <dgm:prSet presAssocID="{06217F75-5679-4545-B920-B20B213DA74C}" presName="childNode1" presStyleLbl="bgAcc1" presStyleIdx="4" presStyleCnt="6">
        <dgm:presLayoutVars>
          <dgm:bulletEnabled val="1"/>
        </dgm:presLayoutVars>
      </dgm:prSet>
      <dgm:spPr/>
    </dgm:pt>
    <dgm:pt modelId="{D42D1276-2081-45A8-BCA6-44DFF3214E96}" type="pres">
      <dgm:prSet presAssocID="{06217F75-5679-4545-B920-B20B213DA74C}" presName="childNode1tx" presStyleLbl="bgAcc1" presStyleIdx="4" presStyleCnt="6">
        <dgm:presLayoutVars>
          <dgm:bulletEnabled val="1"/>
        </dgm:presLayoutVars>
      </dgm:prSet>
      <dgm:spPr/>
    </dgm:pt>
    <dgm:pt modelId="{C4059EB9-3A4E-497B-B9C3-2A34C83775EC}" type="pres">
      <dgm:prSet presAssocID="{06217F75-5679-4545-B920-B20B213DA74C}" presName="parentNode1" presStyleLbl="node1" presStyleIdx="4" presStyleCnt="6">
        <dgm:presLayoutVars>
          <dgm:chMax val="1"/>
          <dgm:bulletEnabled val="1"/>
        </dgm:presLayoutVars>
      </dgm:prSet>
      <dgm:spPr/>
    </dgm:pt>
    <dgm:pt modelId="{67E11433-290B-4F1E-B3D7-064E7FBD6D6B}" type="pres">
      <dgm:prSet presAssocID="{06217F75-5679-4545-B920-B20B213DA74C}" presName="connSite1" presStyleCnt="0"/>
      <dgm:spPr/>
    </dgm:pt>
    <dgm:pt modelId="{37932D7D-A533-40B9-B067-30564F67C932}" type="pres">
      <dgm:prSet presAssocID="{30F57838-B3D9-4528-8381-01ADE165C2F7}" presName="Name9" presStyleLbl="sibTrans2D1" presStyleIdx="4" presStyleCnt="5"/>
      <dgm:spPr/>
    </dgm:pt>
    <dgm:pt modelId="{C4756855-A390-434A-9415-2F0328D57251}" type="pres">
      <dgm:prSet presAssocID="{705E3C5E-13D3-4A3B-A84E-8457C8A66B6B}" presName="composite2" presStyleCnt="0"/>
      <dgm:spPr/>
    </dgm:pt>
    <dgm:pt modelId="{1E223671-FB00-4357-9DFF-1D9A90B4921C}" type="pres">
      <dgm:prSet presAssocID="{705E3C5E-13D3-4A3B-A84E-8457C8A66B6B}" presName="dummyNode2" presStyleLbl="node1" presStyleIdx="4" presStyleCnt="6"/>
      <dgm:spPr/>
    </dgm:pt>
    <dgm:pt modelId="{44D25F5C-4815-425F-9AB4-9D9BDE8947D4}" type="pres">
      <dgm:prSet presAssocID="{705E3C5E-13D3-4A3B-A84E-8457C8A66B6B}" presName="childNode2" presStyleLbl="bgAcc1" presStyleIdx="5" presStyleCnt="6">
        <dgm:presLayoutVars>
          <dgm:bulletEnabled val="1"/>
        </dgm:presLayoutVars>
      </dgm:prSet>
      <dgm:spPr/>
    </dgm:pt>
    <dgm:pt modelId="{528F6724-0C57-4628-9DC6-4DEF9986D7E5}" type="pres">
      <dgm:prSet presAssocID="{705E3C5E-13D3-4A3B-A84E-8457C8A66B6B}" presName="childNode2tx" presStyleLbl="bgAcc1" presStyleIdx="5" presStyleCnt="6">
        <dgm:presLayoutVars>
          <dgm:bulletEnabled val="1"/>
        </dgm:presLayoutVars>
      </dgm:prSet>
      <dgm:spPr/>
    </dgm:pt>
    <dgm:pt modelId="{906649CA-5127-4161-BD8D-636B273A79AE}" type="pres">
      <dgm:prSet presAssocID="{705E3C5E-13D3-4A3B-A84E-8457C8A66B6B}" presName="parentNode2" presStyleLbl="node1" presStyleIdx="5" presStyleCnt="6">
        <dgm:presLayoutVars>
          <dgm:chMax val="0"/>
          <dgm:bulletEnabled val="1"/>
        </dgm:presLayoutVars>
      </dgm:prSet>
      <dgm:spPr/>
    </dgm:pt>
    <dgm:pt modelId="{675FEDC0-A97D-407C-94FB-14B4B0412B6C}" type="pres">
      <dgm:prSet presAssocID="{705E3C5E-13D3-4A3B-A84E-8457C8A66B6B}" presName="connSite2" presStyleCnt="0"/>
      <dgm:spPr/>
    </dgm:pt>
  </dgm:ptLst>
  <dgm:cxnLst>
    <dgm:cxn modelId="{7D48F701-0442-4861-B0F9-555628C39441}" type="presOf" srcId="{7E20A96F-35AE-4304-81B1-21D693B749FD}" destId="{9EF9837B-CB5C-4193-B097-E996E73B72CE}" srcOrd="0" destOrd="1" presId="urn:microsoft.com/office/officeart/2005/8/layout/hProcess4"/>
    <dgm:cxn modelId="{AEF8CE04-87C1-45BB-8066-488BAD9E8A22}" srcId="{79C4CA69-5CF6-4B36-8A49-18DBBD3C29EC}" destId="{DBB451E0-6A70-47BA-B0FC-713CF3A35A33}" srcOrd="2" destOrd="0" parTransId="{3C2C1E91-3BD5-4E4A-91D8-F9BCBA3F8419}" sibTransId="{4A748A85-DC5C-4882-8FC9-7ACF559E7132}"/>
    <dgm:cxn modelId="{087E4F0C-A83E-4EDA-B5BC-A1A1080775EE}" type="presOf" srcId="{705E3C5E-13D3-4A3B-A84E-8457C8A66B6B}" destId="{906649CA-5127-4161-BD8D-636B273A79AE}" srcOrd="0" destOrd="0" presId="urn:microsoft.com/office/officeart/2005/8/layout/hProcess4"/>
    <dgm:cxn modelId="{568C510C-3324-4E85-81EC-53C15674CCC8}" type="presOf" srcId="{D9049294-8106-4A55-9351-56B83C6C1F6C}" destId="{A954E837-E357-4674-830F-A66ABEF3F92A}" srcOrd="0" destOrd="0" presId="urn:microsoft.com/office/officeart/2005/8/layout/hProcess4"/>
    <dgm:cxn modelId="{53EEBB0D-557A-4D5F-B378-2DF1F72A92D8}" srcId="{69FCB34E-A36F-48EF-A784-33C43776FDB1}" destId="{C8FF7BA9-4ADC-40E6-B043-66529BA27DBB}" srcOrd="2" destOrd="0" parTransId="{2566163E-7B80-4A8E-BBD2-BB9EE88FD030}" sibTransId="{9F106B1F-306B-4F26-B3EC-CDAC355FEDA3}"/>
    <dgm:cxn modelId="{E6844220-86DA-4A6B-BCC9-56F989DEEB0D}" srcId="{4C705C0F-47C7-4208-A7DC-5DEFC318B055}" destId="{A44DB02D-09DB-4C6D-AB24-2617B6E47797}" srcOrd="0" destOrd="0" parTransId="{E29429B2-ECDD-46FF-9680-98A0BCDA2082}" sibTransId="{0A27707E-D57A-498E-99D8-1E8B076C6E1E}"/>
    <dgm:cxn modelId="{1D269A23-8AEC-4197-AF26-D5B05650AC6E}" type="presOf" srcId="{DBB451E0-6A70-47BA-B0FC-713CF3A35A33}" destId="{47900E99-379A-47D8-B5D9-CC7091F2B3A9}" srcOrd="0" destOrd="0" presId="urn:microsoft.com/office/officeart/2005/8/layout/hProcess4"/>
    <dgm:cxn modelId="{63D0B830-BF83-4B44-B89C-7C30D41C6E18}" type="presOf" srcId="{C8FF7BA9-4ADC-40E6-B043-66529BA27DBB}" destId="{616F9D4E-A58C-422D-B4C4-8166142D5397}" srcOrd="1" destOrd="2" presId="urn:microsoft.com/office/officeart/2005/8/layout/hProcess4"/>
    <dgm:cxn modelId="{87E3C731-933A-4402-A8BF-C672B1EEE32B}" type="presOf" srcId="{A44DB02D-09DB-4C6D-AB24-2617B6E47797}" destId="{4F3D0901-2E52-464F-B242-279900D0C0F5}" srcOrd="0" destOrd="0" presId="urn:microsoft.com/office/officeart/2005/8/layout/hProcess4"/>
    <dgm:cxn modelId="{A0DA8938-6119-4C27-AEFC-A517D5748803}" type="presOf" srcId="{2E522BD3-9DBA-4309-A198-06FC3A93C0BE}" destId="{616F9D4E-A58C-422D-B4C4-8166142D5397}" srcOrd="1" destOrd="0" presId="urn:microsoft.com/office/officeart/2005/8/layout/hProcess4"/>
    <dgm:cxn modelId="{EDEFDB66-BD50-4A2E-A68D-4DF19E15ADE0}" srcId="{DBB451E0-6A70-47BA-B0FC-713CF3A35A33}" destId="{7CA22BEF-16C3-412E-978D-D86A96BF5303}" srcOrd="0" destOrd="0" parTransId="{3C4DD35F-4BDA-41C0-8E07-6C19BCA783FC}" sibTransId="{4C609313-2DE7-43AD-82E3-8CF24321C3A2}"/>
    <dgm:cxn modelId="{FB1D2A47-A2B3-4F99-8D4E-432E0F950CD2}" srcId="{69FCB34E-A36F-48EF-A784-33C43776FDB1}" destId="{2E522BD3-9DBA-4309-A198-06FC3A93C0BE}" srcOrd="0" destOrd="0" parTransId="{187148A9-51FF-4CCC-8E8E-8FD8E2F38073}" sibTransId="{752CD84A-4AD9-4CE1-AC2A-833090A22CB1}"/>
    <dgm:cxn modelId="{5849FA67-B96C-4247-AAD4-EF973FE2345F}" type="presOf" srcId="{30F57838-B3D9-4528-8381-01ADE165C2F7}" destId="{37932D7D-A533-40B9-B067-30564F67C932}" srcOrd="0" destOrd="0" presId="urn:microsoft.com/office/officeart/2005/8/layout/hProcess4"/>
    <dgm:cxn modelId="{447FA06F-6EB4-4AFA-AAD5-B0E1C1673B6B}" type="presOf" srcId="{7E20A96F-35AE-4304-81B1-21D693B749FD}" destId="{D42D1276-2081-45A8-BCA6-44DFF3214E96}" srcOrd="1" destOrd="1" presId="urn:microsoft.com/office/officeart/2005/8/layout/hProcess4"/>
    <dgm:cxn modelId="{44E63070-CE03-490E-8A1E-FCEE4A3832F5}" type="presOf" srcId="{05EEBF7A-5E8B-4E02-8670-1F869D53FCD5}" destId="{616F9D4E-A58C-422D-B4C4-8166142D5397}" srcOrd="1" destOrd="1" presId="urn:microsoft.com/office/officeart/2005/8/layout/hProcess4"/>
    <dgm:cxn modelId="{50933E72-7176-4441-B7B7-6C0B119B5478}" type="presOf" srcId="{D65E0C68-94AA-40C9-B888-599123F36BED}" destId="{BB288613-6231-4A53-B5D7-3DAE1974197F}" srcOrd="0" destOrd="0" presId="urn:microsoft.com/office/officeart/2005/8/layout/hProcess4"/>
    <dgm:cxn modelId="{79418C73-3193-46B4-8FDB-B1C65A6BBC49}" srcId="{79C4CA69-5CF6-4B36-8A49-18DBBD3C29EC}" destId="{5CFC514B-36AD-408F-8088-0A3993E0E3C8}" srcOrd="3" destOrd="0" parTransId="{72385B07-8CD8-4CFD-B573-AFA3F8BDBA24}" sibTransId="{D7A8DD62-8D00-4EB3-B144-6EBD93711477}"/>
    <dgm:cxn modelId="{E9A61955-8CC7-4ABB-8364-A9DE38C86E38}" type="presOf" srcId="{4C705C0F-47C7-4208-A7DC-5DEFC318B055}" destId="{EB105C9A-BCF8-4C1D-9B27-F204A1EBEB00}" srcOrd="0" destOrd="0" presId="urn:microsoft.com/office/officeart/2005/8/layout/hProcess4"/>
    <dgm:cxn modelId="{5C45EA58-823C-4E63-B80B-72A622572F9D}" type="presOf" srcId="{E5A40D46-2367-4287-ADB3-D6C48DE626A1}" destId="{CDC64FF1-091C-463F-8533-54E2B753221C}" srcOrd="1" destOrd="1" presId="urn:microsoft.com/office/officeart/2005/8/layout/hProcess4"/>
    <dgm:cxn modelId="{73B5187C-5D10-46FF-BE3F-8A1768BDF4A1}" type="presOf" srcId="{05EEBF7A-5E8B-4E02-8670-1F869D53FCD5}" destId="{1F85CFBB-1CDC-4E80-9FAC-FD569058A1AE}" srcOrd="0" destOrd="1" presId="urn:microsoft.com/office/officeart/2005/8/layout/hProcess4"/>
    <dgm:cxn modelId="{DD7B9881-5CC9-4D57-A76C-F55D72F8CA60}" type="presOf" srcId="{D9049294-8106-4A55-9351-56B83C6C1F6C}" destId="{E1F14513-E833-4381-B3E8-71B9B0378390}" srcOrd="1" destOrd="0" presId="urn:microsoft.com/office/officeart/2005/8/layout/hProcess4"/>
    <dgm:cxn modelId="{49522E8B-C68E-41DE-8A7D-A58F103EE495}" srcId="{69FCB34E-A36F-48EF-A784-33C43776FDB1}" destId="{05EEBF7A-5E8B-4E02-8670-1F869D53FCD5}" srcOrd="1" destOrd="0" parTransId="{64B8C20C-192D-4099-83C5-C61B0E3DD8FD}" sibTransId="{31F2A800-850C-472E-9A02-85E745A5D41E}"/>
    <dgm:cxn modelId="{70E8378B-D9AB-4579-A98E-AFFDF73EF285}" srcId="{705E3C5E-13D3-4A3B-A84E-8457C8A66B6B}" destId="{A21563B8-601C-4676-ABBA-F3E815D3B20C}" srcOrd="0" destOrd="0" parTransId="{1B0295C9-3249-425A-934A-BCBC35545F20}" sibTransId="{C4ED77B1-0A17-4C9B-BA58-ED44EDAEE609}"/>
    <dgm:cxn modelId="{45FB9692-CEBB-43F7-9A3C-9AE9288FB43D}" srcId="{06217F75-5679-4545-B920-B20B213DA74C}" destId="{8270B2A9-FD51-45F9-AA3C-800F6459BF77}" srcOrd="0" destOrd="0" parTransId="{D51AFC18-DC9F-476D-A769-6BD5A07616D6}" sibTransId="{28C1B4DA-1BBD-4652-970F-D6FFF0DDF364}"/>
    <dgm:cxn modelId="{C509AF93-5AD1-4FA6-B6FA-17D45F3B9CD0}" srcId="{79C4CA69-5CF6-4B36-8A49-18DBBD3C29EC}" destId="{69FCB34E-A36F-48EF-A784-33C43776FDB1}" srcOrd="1" destOrd="0" parTransId="{EE3FFC9E-FB3E-40BA-9E68-77473FE64084}" sibTransId="{76CA2A6E-7973-4595-A063-A22847B100F1}"/>
    <dgm:cxn modelId="{B9AF3797-1B7A-4670-BDD3-BA6FC3CCB1AC}" type="presOf" srcId="{A21563B8-601C-4676-ABBA-F3E815D3B20C}" destId="{528F6724-0C57-4628-9DC6-4DEF9986D7E5}" srcOrd="1" destOrd="0" presId="urn:microsoft.com/office/officeart/2005/8/layout/hProcess4"/>
    <dgm:cxn modelId="{E1F39A97-EC37-4BB3-A4AF-1224B44C55F6}" type="presOf" srcId="{8270B2A9-FD51-45F9-AA3C-800F6459BF77}" destId="{D42D1276-2081-45A8-BCA6-44DFF3214E96}" srcOrd="1" destOrd="0" presId="urn:microsoft.com/office/officeart/2005/8/layout/hProcess4"/>
    <dgm:cxn modelId="{FCC3D198-0001-45F1-A273-DF2F9DAA51B0}" type="presOf" srcId="{E5A40D46-2367-4287-ADB3-D6C48DE626A1}" destId="{4F3D0901-2E52-464F-B242-279900D0C0F5}" srcOrd="0" destOrd="1" presId="urn:microsoft.com/office/officeart/2005/8/layout/hProcess4"/>
    <dgm:cxn modelId="{6301C199-804B-43B8-83AE-03DD48D8AC98}" type="presOf" srcId="{8270B2A9-FD51-45F9-AA3C-800F6459BF77}" destId="{9EF9837B-CB5C-4193-B097-E996E73B72CE}" srcOrd="0" destOrd="0" presId="urn:microsoft.com/office/officeart/2005/8/layout/hProcess4"/>
    <dgm:cxn modelId="{85CCBD9C-453B-4F97-AAB6-75F27FABDF8E}" srcId="{705E3C5E-13D3-4A3B-A84E-8457C8A66B6B}" destId="{BCE0FB0D-8FBD-4278-A48C-4D9043D8D148}" srcOrd="1" destOrd="0" parTransId="{6D441DFF-3ED5-4706-B8E1-F030162526A3}" sibTransId="{0B42D49F-8345-434F-872F-479FBD0003C2}"/>
    <dgm:cxn modelId="{E601F59F-C5C1-4D1E-A7AE-CD7B5CC4ADB5}" type="presOf" srcId="{D7A8DD62-8D00-4EB3-B144-6EBD93711477}" destId="{9778011A-B85B-4720-9453-E5294C361581}" srcOrd="0" destOrd="0" presId="urn:microsoft.com/office/officeart/2005/8/layout/hProcess4"/>
    <dgm:cxn modelId="{FD5891A0-C143-4B4B-9C7D-E2305BB3A4EA}" srcId="{79C4CA69-5CF6-4B36-8A49-18DBBD3C29EC}" destId="{06217F75-5679-4545-B920-B20B213DA74C}" srcOrd="4" destOrd="0" parTransId="{76228AE8-A4CC-4319-B13B-0B2379ADD2EF}" sibTransId="{30F57838-B3D9-4528-8381-01ADE165C2F7}"/>
    <dgm:cxn modelId="{8190EEA4-E51E-4C5B-AFDE-E318DCD165F1}" srcId="{06217F75-5679-4545-B920-B20B213DA74C}" destId="{7E20A96F-35AE-4304-81B1-21D693B749FD}" srcOrd="1" destOrd="0" parTransId="{D32DA72E-0A22-4A06-B35C-B3FDAC85B58E}" sibTransId="{2A32DCD9-94DD-4E59-AB69-94B5C49D0958}"/>
    <dgm:cxn modelId="{36B80FAE-3BB5-40E2-A385-8A7AF7CA8450}" srcId="{79C4CA69-5CF6-4B36-8A49-18DBBD3C29EC}" destId="{4C705C0F-47C7-4208-A7DC-5DEFC318B055}" srcOrd="0" destOrd="0" parTransId="{0542A0A1-A188-457F-96F3-49C3FC699A51}" sibTransId="{D65E0C68-94AA-40C9-B888-599123F36BED}"/>
    <dgm:cxn modelId="{4847BBB0-5DDA-4949-B27B-E72FCDC54398}" type="presOf" srcId="{5CFC514B-36AD-408F-8088-0A3993E0E3C8}" destId="{BA2F14DA-0AF7-4681-B874-17550679711F}" srcOrd="0" destOrd="0" presId="urn:microsoft.com/office/officeart/2005/8/layout/hProcess4"/>
    <dgm:cxn modelId="{8D1A6BB2-DEAB-440E-89A9-08AF971AA705}" srcId="{4C705C0F-47C7-4208-A7DC-5DEFC318B055}" destId="{E5A40D46-2367-4287-ADB3-D6C48DE626A1}" srcOrd="1" destOrd="0" parTransId="{C39926F7-0CC5-4054-B4F0-514F56E472EF}" sibTransId="{565C2A55-7B21-4A1D-B23B-E7C7F5C69DA3}"/>
    <dgm:cxn modelId="{BDDFB3B7-1797-44A9-868D-1B2667F7ECFC}" srcId="{5CFC514B-36AD-408F-8088-0A3993E0E3C8}" destId="{D9049294-8106-4A55-9351-56B83C6C1F6C}" srcOrd="0" destOrd="0" parTransId="{EB59797F-05F4-4DAC-8067-447F5997A306}" sibTransId="{69FBCFDB-1C5F-4A69-8ADE-38F0AEFD9151}"/>
    <dgm:cxn modelId="{0D629BB8-078A-4B8A-AB5E-6ED2D1BE9F5D}" type="presOf" srcId="{BCE0FB0D-8FBD-4278-A48C-4D9043D8D148}" destId="{528F6724-0C57-4628-9DC6-4DEF9986D7E5}" srcOrd="1" destOrd="1" presId="urn:microsoft.com/office/officeart/2005/8/layout/hProcess4"/>
    <dgm:cxn modelId="{7404E8BA-1E83-4832-9494-5701B5FA4B23}" type="presOf" srcId="{4A748A85-DC5C-4882-8FC9-7ACF559E7132}" destId="{A3277467-3DE6-490E-A0F0-D6DC9D3BFE5A}" srcOrd="0" destOrd="0" presId="urn:microsoft.com/office/officeart/2005/8/layout/hProcess4"/>
    <dgm:cxn modelId="{DD3719BF-FB35-45BE-8DFC-6F2DF89EDAEB}" type="presOf" srcId="{C8FF7BA9-4ADC-40E6-B043-66529BA27DBB}" destId="{1F85CFBB-1CDC-4E80-9FAC-FD569058A1AE}" srcOrd="0" destOrd="2" presId="urn:microsoft.com/office/officeart/2005/8/layout/hProcess4"/>
    <dgm:cxn modelId="{2F170AC4-49FE-4B7A-9A9B-1A1B10A3CF87}" type="presOf" srcId="{2E522BD3-9DBA-4309-A198-06FC3A93C0BE}" destId="{1F85CFBB-1CDC-4E80-9FAC-FD569058A1AE}" srcOrd="0" destOrd="0" presId="urn:microsoft.com/office/officeart/2005/8/layout/hProcess4"/>
    <dgm:cxn modelId="{885D0AC7-0D92-40E1-99C0-914F61A782C9}" type="presOf" srcId="{76CA2A6E-7973-4595-A063-A22847B100F1}" destId="{B25200EB-58CD-4029-B824-566D56DC36F9}" srcOrd="0" destOrd="0" presId="urn:microsoft.com/office/officeart/2005/8/layout/hProcess4"/>
    <dgm:cxn modelId="{F8D05ACA-4CAA-4FDB-A579-1D50CA1AB713}" type="presOf" srcId="{69FCB34E-A36F-48EF-A784-33C43776FDB1}" destId="{D6166F41-8547-42CF-A846-237622667DE7}" srcOrd="0" destOrd="0" presId="urn:microsoft.com/office/officeart/2005/8/layout/hProcess4"/>
    <dgm:cxn modelId="{60A7AECE-54F7-4E03-83DE-36ACA4594FB5}" type="presOf" srcId="{7CA22BEF-16C3-412E-978D-D86A96BF5303}" destId="{3881A649-D43B-4B33-96D3-7CC408B1DD36}" srcOrd="1" destOrd="0" presId="urn:microsoft.com/office/officeart/2005/8/layout/hProcess4"/>
    <dgm:cxn modelId="{D62169D1-5179-4CBD-B048-2397ABEC313E}" type="presOf" srcId="{A21563B8-601C-4676-ABBA-F3E815D3B20C}" destId="{44D25F5C-4815-425F-9AB4-9D9BDE8947D4}" srcOrd="0" destOrd="0" presId="urn:microsoft.com/office/officeart/2005/8/layout/hProcess4"/>
    <dgm:cxn modelId="{C3B17DD7-2153-43A9-9A7B-A1ACDE1570F4}" type="presOf" srcId="{79C4CA69-5CF6-4B36-8A49-18DBBD3C29EC}" destId="{C24306EB-DE7B-4B8E-94DE-6B3C95799C53}" srcOrd="0" destOrd="0" presId="urn:microsoft.com/office/officeart/2005/8/layout/hProcess4"/>
    <dgm:cxn modelId="{EEC60CDA-D820-4340-8C8C-F4A153B7FA23}" type="presOf" srcId="{7CA22BEF-16C3-412E-978D-D86A96BF5303}" destId="{BE98807D-F1BB-452C-B8DA-5A57115DCA1A}" srcOrd="0" destOrd="0" presId="urn:microsoft.com/office/officeart/2005/8/layout/hProcess4"/>
    <dgm:cxn modelId="{D27924DB-51D8-4D70-B6A5-9FD66F0F1B79}" type="presOf" srcId="{06217F75-5679-4545-B920-B20B213DA74C}" destId="{C4059EB9-3A4E-497B-B9C3-2A34C83775EC}" srcOrd="0" destOrd="0" presId="urn:microsoft.com/office/officeart/2005/8/layout/hProcess4"/>
    <dgm:cxn modelId="{34A736EE-63A5-418D-8D04-BE54D38665D1}" type="presOf" srcId="{BCE0FB0D-8FBD-4278-A48C-4D9043D8D148}" destId="{44D25F5C-4815-425F-9AB4-9D9BDE8947D4}" srcOrd="0" destOrd="1" presId="urn:microsoft.com/office/officeart/2005/8/layout/hProcess4"/>
    <dgm:cxn modelId="{307268F5-1C42-41BC-B4BD-1F09E862F32C}" srcId="{79C4CA69-5CF6-4B36-8A49-18DBBD3C29EC}" destId="{705E3C5E-13D3-4A3B-A84E-8457C8A66B6B}" srcOrd="5" destOrd="0" parTransId="{97AFE136-E0C2-41DB-994A-389C695AAF72}" sibTransId="{CC59DB73-A07D-4003-ABA2-B5CB4DC7481A}"/>
    <dgm:cxn modelId="{721303F8-3832-4920-8D1F-5ADFEAD385E1}" type="presOf" srcId="{A44DB02D-09DB-4C6D-AB24-2617B6E47797}" destId="{CDC64FF1-091C-463F-8533-54E2B753221C}" srcOrd="1" destOrd="0" presId="urn:microsoft.com/office/officeart/2005/8/layout/hProcess4"/>
    <dgm:cxn modelId="{BA2EE223-4A8F-4240-B74D-A49C431D4D7A}" type="presParOf" srcId="{C24306EB-DE7B-4B8E-94DE-6B3C95799C53}" destId="{21D2B19A-1022-484F-89EB-4196C3F5C33D}" srcOrd="0" destOrd="0" presId="urn:microsoft.com/office/officeart/2005/8/layout/hProcess4"/>
    <dgm:cxn modelId="{93AA98C0-5FC9-44F5-A7B6-F93F3266357D}" type="presParOf" srcId="{C24306EB-DE7B-4B8E-94DE-6B3C95799C53}" destId="{2E43B6A8-B5A4-46CA-9D77-5B24303BFF8B}" srcOrd="1" destOrd="0" presId="urn:microsoft.com/office/officeart/2005/8/layout/hProcess4"/>
    <dgm:cxn modelId="{D796F502-268A-4629-955D-4440087A1232}" type="presParOf" srcId="{C24306EB-DE7B-4B8E-94DE-6B3C95799C53}" destId="{50534940-2D20-4162-B420-DA448FF9F117}" srcOrd="2" destOrd="0" presId="urn:microsoft.com/office/officeart/2005/8/layout/hProcess4"/>
    <dgm:cxn modelId="{4A0056EF-D4DB-41AC-A2C0-09ED47AF3A27}" type="presParOf" srcId="{50534940-2D20-4162-B420-DA448FF9F117}" destId="{F41333F9-5674-4000-9498-8F1FE512CCE9}" srcOrd="0" destOrd="0" presId="urn:microsoft.com/office/officeart/2005/8/layout/hProcess4"/>
    <dgm:cxn modelId="{03D422D5-E3EF-4574-B2D0-BBC3448B4747}" type="presParOf" srcId="{F41333F9-5674-4000-9498-8F1FE512CCE9}" destId="{667BA949-C5DC-49B5-A43E-34C9134BD014}" srcOrd="0" destOrd="0" presId="urn:microsoft.com/office/officeart/2005/8/layout/hProcess4"/>
    <dgm:cxn modelId="{F455B7E0-824A-4FED-965A-85C3B4F9EED8}" type="presParOf" srcId="{F41333F9-5674-4000-9498-8F1FE512CCE9}" destId="{4F3D0901-2E52-464F-B242-279900D0C0F5}" srcOrd="1" destOrd="0" presId="urn:microsoft.com/office/officeart/2005/8/layout/hProcess4"/>
    <dgm:cxn modelId="{A9F33653-D119-4AB6-A9FC-9DA1975C1B39}" type="presParOf" srcId="{F41333F9-5674-4000-9498-8F1FE512CCE9}" destId="{CDC64FF1-091C-463F-8533-54E2B753221C}" srcOrd="2" destOrd="0" presId="urn:microsoft.com/office/officeart/2005/8/layout/hProcess4"/>
    <dgm:cxn modelId="{421DCDE6-DF17-4066-8D45-AD25DA37F3CF}" type="presParOf" srcId="{F41333F9-5674-4000-9498-8F1FE512CCE9}" destId="{EB105C9A-BCF8-4C1D-9B27-F204A1EBEB00}" srcOrd="3" destOrd="0" presId="urn:microsoft.com/office/officeart/2005/8/layout/hProcess4"/>
    <dgm:cxn modelId="{EBE60F79-EFC6-435D-8972-76FCD7D89C34}" type="presParOf" srcId="{F41333F9-5674-4000-9498-8F1FE512CCE9}" destId="{C9291197-68F5-491A-B8A4-63036121E0CB}" srcOrd="4" destOrd="0" presId="urn:microsoft.com/office/officeart/2005/8/layout/hProcess4"/>
    <dgm:cxn modelId="{6D933997-C6EC-4035-8CD2-4B4BFE096231}" type="presParOf" srcId="{50534940-2D20-4162-B420-DA448FF9F117}" destId="{BB288613-6231-4A53-B5D7-3DAE1974197F}" srcOrd="1" destOrd="0" presId="urn:microsoft.com/office/officeart/2005/8/layout/hProcess4"/>
    <dgm:cxn modelId="{228FBF35-239F-4960-9F4D-4F5D62E1F40A}" type="presParOf" srcId="{50534940-2D20-4162-B420-DA448FF9F117}" destId="{3C259B72-CC31-4AAE-8543-B3D69AF44A89}" srcOrd="2" destOrd="0" presId="urn:microsoft.com/office/officeart/2005/8/layout/hProcess4"/>
    <dgm:cxn modelId="{F99FF3F9-74F5-4932-B99A-34C482ECF70F}" type="presParOf" srcId="{3C259B72-CC31-4AAE-8543-B3D69AF44A89}" destId="{4AA8FCC9-3D37-4EE8-A353-A674B2427B80}" srcOrd="0" destOrd="0" presId="urn:microsoft.com/office/officeart/2005/8/layout/hProcess4"/>
    <dgm:cxn modelId="{E38F3CDA-8768-458C-A4DC-BFB89B6D4B90}" type="presParOf" srcId="{3C259B72-CC31-4AAE-8543-B3D69AF44A89}" destId="{1F85CFBB-1CDC-4E80-9FAC-FD569058A1AE}" srcOrd="1" destOrd="0" presId="urn:microsoft.com/office/officeart/2005/8/layout/hProcess4"/>
    <dgm:cxn modelId="{EA235E49-97FE-4EA7-B434-A9E0B47E876C}" type="presParOf" srcId="{3C259B72-CC31-4AAE-8543-B3D69AF44A89}" destId="{616F9D4E-A58C-422D-B4C4-8166142D5397}" srcOrd="2" destOrd="0" presId="urn:microsoft.com/office/officeart/2005/8/layout/hProcess4"/>
    <dgm:cxn modelId="{C9D20BFB-4E4E-4B1C-80A2-C76DCCD52925}" type="presParOf" srcId="{3C259B72-CC31-4AAE-8543-B3D69AF44A89}" destId="{D6166F41-8547-42CF-A846-237622667DE7}" srcOrd="3" destOrd="0" presId="urn:microsoft.com/office/officeart/2005/8/layout/hProcess4"/>
    <dgm:cxn modelId="{71BBFB92-BC1F-449B-8D27-A844C466E9CC}" type="presParOf" srcId="{3C259B72-CC31-4AAE-8543-B3D69AF44A89}" destId="{A7E00C25-5E3E-44E3-8926-9E517012C3C3}" srcOrd="4" destOrd="0" presId="urn:microsoft.com/office/officeart/2005/8/layout/hProcess4"/>
    <dgm:cxn modelId="{E123F823-6563-4ED3-9624-7834A92102B3}" type="presParOf" srcId="{50534940-2D20-4162-B420-DA448FF9F117}" destId="{B25200EB-58CD-4029-B824-566D56DC36F9}" srcOrd="3" destOrd="0" presId="urn:microsoft.com/office/officeart/2005/8/layout/hProcess4"/>
    <dgm:cxn modelId="{02BF5044-E59F-4CAA-9BBF-C61F32AEEBE9}" type="presParOf" srcId="{50534940-2D20-4162-B420-DA448FF9F117}" destId="{0014A04E-DAE7-46A7-BB8B-6D086EE49C55}" srcOrd="4" destOrd="0" presId="urn:microsoft.com/office/officeart/2005/8/layout/hProcess4"/>
    <dgm:cxn modelId="{B1292D25-DD4B-488F-AC12-8905BAF2E0D0}" type="presParOf" srcId="{0014A04E-DAE7-46A7-BB8B-6D086EE49C55}" destId="{424F7A45-79B9-49D3-B79A-494394932602}" srcOrd="0" destOrd="0" presId="urn:microsoft.com/office/officeart/2005/8/layout/hProcess4"/>
    <dgm:cxn modelId="{01715BA7-FD91-4757-9C33-1BE41926133A}" type="presParOf" srcId="{0014A04E-DAE7-46A7-BB8B-6D086EE49C55}" destId="{BE98807D-F1BB-452C-B8DA-5A57115DCA1A}" srcOrd="1" destOrd="0" presId="urn:microsoft.com/office/officeart/2005/8/layout/hProcess4"/>
    <dgm:cxn modelId="{CD0B0D8A-952E-4022-875B-67912FF6D99B}" type="presParOf" srcId="{0014A04E-DAE7-46A7-BB8B-6D086EE49C55}" destId="{3881A649-D43B-4B33-96D3-7CC408B1DD36}" srcOrd="2" destOrd="0" presId="urn:microsoft.com/office/officeart/2005/8/layout/hProcess4"/>
    <dgm:cxn modelId="{1AD3089F-7D77-4E55-A7FA-7F658CAFE5F3}" type="presParOf" srcId="{0014A04E-DAE7-46A7-BB8B-6D086EE49C55}" destId="{47900E99-379A-47D8-B5D9-CC7091F2B3A9}" srcOrd="3" destOrd="0" presId="urn:microsoft.com/office/officeart/2005/8/layout/hProcess4"/>
    <dgm:cxn modelId="{6F1CDC96-62EE-4CDE-8F70-C86663C7BDF6}" type="presParOf" srcId="{0014A04E-DAE7-46A7-BB8B-6D086EE49C55}" destId="{0BA89DAE-9677-42DF-B1DD-0D61BB086F89}" srcOrd="4" destOrd="0" presId="urn:microsoft.com/office/officeart/2005/8/layout/hProcess4"/>
    <dgm:cxn modelId="{FB4562A0-DBB9-47DB-A961-D5CDEC77F5C0}" type="presParOf" srcId="{50534940-2D20-4162-B420-DA448FF9F117}" destId="{A3277467-3DE6-490E-A0F0-D6DC9D3BFE5A}" srcOrd="5" destOrd="0" presId="urn:microsoft.com/office/officeart/2005/8/layout/hProcess4"/>
    <dgm:cxn modelId="{C9657915-AFBB-4F6C-B7BE-8F4B53DC4B87}" type="presParOf" srcId="{50534940-2D20-4162-B420-DA448FF9F117}" destId="{3F45B4D1-8BD2-4757-8066-412320AE0FBE}" srcOrd="6" destOrd="0" presId="urn:microsoft.com/office/officeart/2005/8/layout/hProcess4"/>
    <dgm:cxn modelId="{D4096E2B-DF05-4306-81DC-04F3B7E70688}" type="presParOf" srcId="{3F45B4D1-8BD2-4757-8066-412320AE0FBE}" destId="{453F2C68-C280-452B-B342-31195981FAF1}" srcOrd="0" destOrd="0" presId="urn:microsoft.com/office/officeart/2005/8/layout/hProcess4"/>
    <dgm:cxn modelId="{25097082-9CEA-48A4-8429-4CB864F5A6DD}" type="presParOf" srcId="{3F45B4D1-8BD2-4757-8066-412320AE0FBE}" destId="{A954E837-E357-4674-830F-A66ABEF3F92A}" srcOrd="1" destOrd="0" presId="urn:microsoft.com/office/officeart/2005/8/layout/hProcess4"/>
    <dgm:cxn modelId="{E7443C30-2AA1-4BDC-9E31-9BDC05F8C4E3}" type="presParOf" srcId="{3F45B4D1-8BD2-4757-8066-412320AE0FBE}" destId="{E1F14513-E833-4381-B3E8-71B9B0378390}" srcOrd="2" destOrd="0" presId="urn:microsoft.com/office/officeart/2005/8/layout/hProcess4"/>
    <dgm:cxn modelId="{DA09F173-9456-4033-9262-5A9B2CF2DD1C}" type="presParOf" srcId="{3F45B4D1-8BD2-4757-8066-412320AE0FBE}" destId="{BA2F14DA-0AF7-4681-B874-17550679711F}" srcOrd="3" destOrd="0" presId="urn:microsoft.com/office/officeart/2005/8/layout/hProcess4"/>
    <dgm:cxn modelId="{EAAACFAF-FEAA-4FE1-B3BB-1EE6E0AD4A37}" type="presParOf" srcId="{3F45B4D1-8BD2-4757-8066-412320AE0FBE}" destId="{7826A779-E808-4645-AB81-7209B5320F79}" srcOrd="4" destOrd="0" presId="urn:microsoft.com/office/officeart/2005/8/layout/hProcess4"/>
    <dgm:cxn modelId="{D51150D1-2BD8-4D33-AD8D-1F77D2D3ACA8}" type="presParOf" srcId="{50534940-2D20-4162-B420-DA448FF9F117}" destId="{9778011A-B85B-4720-9453-E5294C361581}" srcOrd="7" destOrd="0" presId="urn:microsoft.com/office/officeart/2005/8/layout/hProcess4"/>
    <dgm:cxn modelId="{2FD466DC-B33E-4666-9D7D-534889173D17}" type="presParOf" srcId="{50534940-2D20-4162-B420-DA448FF9F117}" destId="{9FFFCACB-B44E-4B42-815F-387B62F4DC6B}" srcOrd="8" destOrd="0" presId="urn:microsoft.com/office/officeart/2005/8/layout/hProcess4"/>
    <dgm:cxn modelId="{E754D067-4329-404F-A22D-D106534E7AB2}" type="presParOf" srcId="{9FFFCACB-B44E-4B42-815F-387B62F4DC6B}" destId="{B813533A-DCC8-4222-99C5-2FB24722C0E5}" srcOrd="0" destOrd="0" presId="urn:microsoft.com/office/officeart/2005/8/layout/hProcess4"/>
    <dgm:cxn modelId="{B7E8FCE4-DEFD-4337-9B5B-312D0348F8A6}" type="presParOf" srcId="{9FFFCACB-B44E-4B42-815F-387B62F4DC6B}" destId="{9EF9837B-CB5C-4193-B097-E996E73B72CE}" srcOrd="1" destOrd="0" presId="urn:microsoft.com/office/officeart/2005/8/layout/hProcess4"/>
    <dgm:cxn modelId="{5085D7F6-AA1F-4B64-81BA-ABF39A24321D}" type="presParOf" srcId="{9FFFCACB-B44E-4B42-815F-387B62F4DC6B}" destId="{D42D1276-2081-45A8-BCA6-44DFF3214E96}" srcOrd="2" destOrd="0" presId="urn:microsoft.com/office/officeart/2005/8/layout/hProcess4"/>
    <dgm:cxn modelId="{E1A4BD7A-6594-4A1D-AB71-7930A9917E9B}" type="presParOf" srcId="{9FFFCACB-B44E-4B42-815F-387B62F4DC6B}" destId="{C4059EB9-3A4E-497B-B9C3-2A34C83775EC}" srcOrd="3" destOrd="0" presId="urn:microsoft.com/office/officeart/2005/8/layout/hProcess4"/>
    <dgm:cxn modelId="{581EFA33-88E2-4C4A-89E8-C09E5595587A}" type="presParOf" srcId="{9FFFCACB-B44E-4B42-815F-387B62F4DC6B}" destId="{67E11433-290B-4F1E-B3D7-064E7FBD6D6B}" srcOrd="4" destOrd="0" presId="urn:microsoft.com/office/officeart/2005/8/layout/hProcess4"/>
    <dgm:cxn modelId="{CE47B557-67D1-438C-93D0-E4BF53AA5CD8}" type="presParOf" srcId="{50534940-2D20-4162-B420-DA448FF9F117}" destId="{37932D7D-A533-40B9-B067-30564F67C932}" srcOrd="9" destOrd="0" presId="urn:microsoft.com/office/officeart/2005/8/layout/hProcess4"/>
    <dgm:cxn modelId="{AFEDFE25-4998-4592-A0CF-DB268365E40E}" type="presParOf" srcId="{50534940-2D20-4162-B420-DA448FF9F117}" destId="{C4756855-A390-434A-9415-2F0328D57251}" srcOrd="10" destOrd="0" presId="urn:microsoft.com/office/officeart/2005/8/layout/hProcess4"/>
    <dgm:cxn modelId="{4B41C073-5C4B-4C1A-B6B1-626779AC8AB6}" type="presParOf" srcId="{C4756855-A390-434A-9415-2F0328D57251}" destId="{1E223671-FB00-4357-9DFF-1D9A90B4921C}" srcOrd="0" destOrd="0" presId="urn:microsoft.com/office/officeart/2005/8/layout/hProcess4"/>
    <dgm:cxn modelId="{536A87FC-D328-46CC-B94F-963A0460832B}" type="presParOf" srcId="{C4756855-A390-434A-9415-2F0328D57251}" destId="{44D25F5C-4815-425F-9AB4-9D9BDE8947D4}" srcOrd="1" destOrd="0" presId="urn:microsoft.com/office/officeart/2005/8/layout/hProcess4"/>
    <dgm:cxn modelId="{FFE8F70E-0D9C-4956-97A4-55E81C305645}" type="presParOf" srcId="{C4756855-A390-434A-9415-2F0328D57251}" destId="{528F6724-0C57-4628-9DC6-4DEF9986D7E5}" srcOrd="2" destOrd="0" presId="urn:microsoft.com/office/officeart/2005/8/layout/hProcess4"/>
    <dgm:cxn modelId="{8AC0FDA6-41DB-4EDA-937F-D6EF70A4BBDC}" type="presParOf" srcId="{C4756855-A390-434A-9415-2F0328D57251}" destId="{906649CA-5127-4161-BD8D-636B273A79AE}" srcOrd="3" destOrd="0" presId="urn:microsoft.com/office/officeart/2005/8/layout/hProcess4"/>
    <dgm:cxn modelId="{7549B60D-0126-46D6-9253-DC6D1D6AD496}" type="presParOf" srcId="{C4756855-A390-434A-9415-2F0328D57251}" destId="{675FEDC0-A97D-407C-94FB-14B4B0412B6C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F69E58-459B-470F-858D-E917A6AB76B2}">
      <dsp:nvSpPr>
        <dsp:cNvPr id="0" name=""/>
        <dsp:cNvSpPr/>
      </dsp:nvSpPr>
      <dsp:spPr>
        <a:xfrm>
          <a:off x="9477790" y="3266390"/>
          <a:ext cx="241207" cy="24640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4026"/>
              </a:lnTo>
              <a:lnTo>
                <a:pt x="241207" y="2464026"/>
              </a:lnTo>
            </a:path>
          </a:pathLst>
        </a:custGeom>
        <a:noFill/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F8E3C-3D9E-4DC9-815A-1621305F944B}">
      <dsp:nvSpPr>
        <dsp:cNvPr id="0" name=""/>
        <dsp:cNvSpPr/>
      </dsp:nvSpPr>
      <dsp:spPr>
        <a:xfrm>
          <a:off x="9477790" y="3266390"/>
          <a:ext cx="241207" cy="16003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0327"/>
              </a:lnTo>
              <a:lnTo>
                <a:pt x="241207" y="1600327"/>
              </a:lnTo>
            </a:path>
          </a:pathLst>
        </a:custGeom>
        <a:noFill/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C55AED-E730-4427-A08A-030E39DEF650}">
      <dsp:nvSpPr>
        <dsp:cNvPr id="0" name=""/>
        <dsp:cNvSpPr/>
      </dsp:nvSpPr>
      <dsp:spPr>
        <a:xfrm>
          <a:off x="9477790" y="3266390"/>
          <a:ext cx="241207" cy="6197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9703"/>
              </a:lnTo>
              <a:lnTo>
                <a:pt x="241207" y="619703"/>
              </a:lnTo>
            </a:path>
          </a:pathLst>
        </a:custGeom>
        <a:noFill/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FB71A2-E04C-464C-B7E2-FCA56FB44BF4}">
      <dsp:nvSpPr>
        <dsp:cNvPr id="0" name=""/>
        <dsp:cNvSpPr/>
      </dsp:nvSpPr>
      <dsp:spPr>
        <a:xfrm>
          <a:off x="7827484" y="2245013"/>
          <a:ext cx="2293524" cy="229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764"/>
              </a:lnTo>
              <a:lnTo>
                <a:pt x="2293524" y="114764"/>
              </a:lnTo>
              <a:lnTo>
                <a:pt x="2293524" y="229528"/>
              </a:lnTo>
            </a:path>
          </a:pathLst>
        </a:custGeom>
        <a:noFill/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0F3830-AB7B-4CEE-A782-3A405F381EC1}">
      <dsp:nvSpPr>
        <dsp:cNvPr id="0" name=""/>
        <dsp:cNvSpPr/>
      </dsp:nvSpPr>
      <dsp:spPr>
        <a:xfrm>
          <a:off x="7827484" y="2245013"/>
          <a:ext cx="562050" cy="229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764"/>
              </a:lnTo>
              <a:lnTo>
                <a:pt x="562050" y="114764"/>
              </a:lnTo>
              <a:lnTo>
                <a:pt x="562050" y="229528"/>
              </a:lnTo>
            </a:path>
          </a:pathLst>
        </a:custGeom>
        <a:noFill/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880D17-56A0-40F2-8308-A213CCDBB82F}">
      <dsp:nvSpPr>
        <dsp:cNvPr id="0" name=""/>
        <dsp:cNvSpPr/>
      </dsp:nvSpPr>
      <dsp:spPr>
        <a:xfrm>
          <a:off x="6915587" y="2245013"/>
          <a:ext cx="911896" cy="229528"/>
        </a:xfrm>
        <a:custGeom>
          <a:avLst/>
          <a:gdLst/>
          <a:ahLst/>
          <a:cxnLst/>
          <a:rect l="0" t="0" r="0" b="0"/>
          <a:pathLst>
            <a:path>
              <a:moveTo>
                <a:pt x="911896" y="0"/>
              </a:moveTo>
              <a:lnTo>
                <a:pt x="911896" y="114764"/>
              </a:lnTo>
              <a:lnTo>
                <a:pt x="0" y="114764"/>
              </a:lnTo>
              <a:lnTo>
                <a:pt x="0" y="229528"/>
              </a:lnTo>
            </a:path>
          </a:pathLst>
        </a:custGeom>
        <a:noFill/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6001A5-4B3A-4AA4-A2BA-9F81D7DE4EA8}">
      <dsp:nvSpPr>
        <dsp:cNvPr id="0" name=""/>
        <dsp:cNvSpPr/>
      </dsp:nvSpPr>
      <dsp:spPr>
        <a:xfrm>
          <a:off x="5434748" y="2245013"/>
          <a:ext cx="2392735" cy="229528"/>
        </a:xfrm>
        <a:custGeom>
          <a:avLst/>
          <a:gdLst/>
          <a:ahLst/>
          <a:cxnLst/>
          <a:rect l="0" t="0" r="0" b="0"/>
          <a:pathLst>
            <a:path>
              <a:moveTo>
                <a:pt x="2392735" y="0"/>
              </a:moveTo>
              <a:lnTo>
                <a:pt x="2392735" y="114764"/>
              </a:lnTo>
              <a:lnTo>
                <a:pt x="0" y="114764"/>
              </a:lnTo>
              <a:lnTo>
                <a:pt x="0" y="229528"/>
              </a:lnTo>
            </a:path>
          </a:pathLst>
        </a:custGeom>
        <a:noFill/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B7CCE0-0483-4C71-B1C4-AED69D0FE55D}">
      <dsp:nvSpPr>
        <dsp:cNvPr id="0" name=""/>
        <dsp:cNvSpPr/>
      </dsp:nvSpPr>
      <dsp:spPr>
        <a:xfrm>
          <a:off x="7166222" y="1468986"/>
          <a:ext cx="661262" cy="229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764"/>
              </a:lnTo>
              <a:lnTo>
                <a:pt x="661262" y="114764"/>
              </a:lnTo>
              <a:lnTo>
                <a:pt x="661262" y="229528"/>
              </a:lnTo>
            </a:path>
          </a:pathLst>
        </a:custGeom>
        <a:noFill/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95D402-C403-4741-95CF-0FC3BCA62268}">
      <dsp:nvSpPr>
        <dsp:cNvPr id="0" name=""/>
        <dsp:cNvSpPr/>
      </dsp:nvSpPr>
      <dsp:spPr>
        <a:xfrm>
          <a:off x="6504960" y="1468986"/>
          <a:ext cx="661262" cy="229528"/>
        </a:xfrm>
        <a:custGeom>
          <a:avLst/>
          <a:gdLst/>
          <a:ahLst/>
          <a:cxnLst/>
          <a:rect l="0" t="0" r="0" b="0"/>
          <a:pathLst>
            <a:path>
              <a:moveTo>
                <a:pt x="661262" y="0"/>
              </a:moveTo>
              <a:lnTo>
                <a:pt x="661262" y="114764"/>
              </a:lnTo>
              <a:lnTo>
                <a:pt x="0" y="114764"/>
              </a:lnTo>
              <a:lnTo>
                <a:pt x="0" y="229528"/>
              </a:lnTo>
            </a:path>
          </a:pathLst>
        </a:custGeom>
        <a:noFill/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3BE4BF-5982-4506-B452-523778912673}">
      <dsp:nvSpPr>
        <dsp:cNvPr id="0" name=""/>
        <dsp:cNvSpPr/>
      </dsp:nvSpPr>
      <dsp:spPr>
        <a:xfrm>
          <a:off x="3859912" y="692960"/>
          <a:ext cx="3306310" cy="229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764"/>
              </a:lnTo>
              <a:lnTo>
                <a:pt x="3306310" y="114764"/>
              </a:lnTo>
              <a:lnTo>
                <a:pt x="3306310" y="229528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AF7CE4-B619-4E3E-B559-6E84178794B2}">
      <dsp:nvSpPr>
        <dsp:cNvPr id="0" name=""/>
        <dsp:cNvSpPr/>
      </dsp:nvSpPr>
      <dsp:spPr>
        <a:xfrm>
          <a:off x="3859912" y="692960"/>
          <a:ext cx="1983786" cy="229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764"/>
              </a:lnTo>
              <a:lnTo>
                <a:pt x="1983786" y="114764"/>
              </a:lnTo>
              <a:lnTo>
                <a:pt x="1983786" y="229528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C8C22-7830-4A1D-A592-5208A25679BC}">
      <dsp:nvSpPr>
        <dsp:cNvPr id="0" name=""/>
        <dsp:cNvSpPr/>
      </dsp:nvSpPr>
      <dsp:spPr>
        <a:xfrm>
          <a:off x="3859912" y="692960"/>
          <a:ext cx="661262" cy="229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764"/>
              </a:lnTo>
              <a:lnTo>
                <a:pt x="661262" y="114764"/>
              </a:lnTo>
              <a:lnTo>
                <a:pt x="661262" y="229528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E6EF37-BDAD-4D57-A457-94B54BF692F7}">
      <dsp:nvSpPr>
        <dsp:cNvPr id="0" name=""/>
        <dsp:cNvSpPr/>
      </dsp:nvSpPr>
      <dsp:spPr>
        <a:xfrm>
          <a:off x="3198650" y="692960"/>
          <a:ext cx="661262" cy="229528"/>
        </a:xfrm>
        <a:custGeom>
          <a:avLst/>
          <a:gdLst/>
          <a:ahLst/>
          <a:cxnLst/>
          <a:rect l="0" t="0" r="0" b="0"/>
          <a:pathLst>
            <a:path>
              <a:moveTo>
                <a:pt x="661262" y="0"/>
              </a:moveTo>
              <a:lnTo>
                <a:pt x="661262" y="114764"/>
              </a:lnTo>
              <a:lnTo>
                <a:pt x="0" y="114764"/>
              </a:lnTo>
              <a:lnTo>
                <a:pt x="0" y="229528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CF9939-5D3F-4F09-BC27-D9D069F7C641}">
      <dsp:nvSpPr>
        <dsp:cNvPr id="0" name=""/>
        <dsp:cNvSpPr/>
      </dsp:nvSpPr>
      <dsp:spPr>
        <a:xfrm>
          <a:off x="1876126" y="692960"/>
          <a:ext cx="1983786" cy="229528"/>
        </a:xfrm>
        <a:custGeom>
          <a:avLst/>
          <a:gdLst/>
          <a:ahLst/>
          <a:cxnLst/>
          <a:rect l="0" t="0" r="0" b="0"/>
          <a:pathLst>
            <a:path>
              <a:moveTo>
                <a:pt x="1983786" y="0"/>
              </a:moveTo>
              <a:lnTo>
                <a:pt x="1983786" y="114764"/>
              </a:lnTo>
              <a:lnTo>
                <a:pt x="0" y="114764"/>
              </a:lnTo>
              <a:lnTo>
                <a:pt x="0" y="229528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AD0244-BA5F-473E-B37E-B3553AF4B948}">
      <dsp:nvSpPr>
        <dsp:cNvPr id="0" name=""/>
        <dsp:cNvSpPr/>
      </dsp:nvSpPr>
      <dsp:spPr>
        <a:xfrm>
          <a:off x="553601" y="692960"/>
          <a:ext cx="3306310" cy="229528"/>
        </a:xfrm>
        <a:custGeom>
          <a:avLst/>
          <a:gdLst/>
          <a:ahLst/>
          <a:cxnLst/>
          <a:rect l="0" t="0" r="0" b="0"/>
          <a:pathLst>
            <a:path>
              <a:moveTo>
                <a:pt x="3306310" y="0"/>
              </a:moveTo>
              <a:lnTo>
                <a:pt x="3306310" y="114764"/>
              </a:lnTo>
              <a:lnTo>
                <a:pt x="0" y="114764"/>
              </a:lnTo>
              <a:lnTo>
                <a:pt x="0" y="229528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9F5468-6D3D-4158-AB4B-2B693107BD3B}">
      <dsp:nvSpPr>
        <dsp:cNvPr id="0" name=""/>
        <dsp:cNvSpPr/>
      </dsp:nvSpPr>
      <dsp:spPr>
        <a:xfrm>
          <a:off x="2502854" y="146462"/>
          <a:ext cx="2714114" cy="5464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Bipartisan Infrastructure Law (BIL)</a:t>
          </a:r>
          <a:br>
            <a:rPr lang="en-US" sz="1100" kern="1200" dirty="0"/>
          </a:br>
          <a:r>
            <a:rPr lang="en-US" sz="1100" kern="1200" dirty="0"/>
            <a:t>November 2021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$550B 2022-2027</a:t>
          </a:r>
        </a:p>
      </dsp:txBody>
      <dsp:txXfrm>
        <a:off x="2502854" y="146462"/>
        <a:ext cx="2714114" cy="546497"/>
      </dsp:txXfrm>
    </dsp:sp>
    <dsp:sp modelId="{7998DE5F-902B-4A0A-9C54-A3B11639C116}">
      <dsp:nvSpPr>
        <dsp:cNvPr id="0" name=""/>
        <dsp:cNvSpPr/>
      </dsp:nvSpPr>
      <dsp:spPr>
        <a:xfrm>
          <a:off x="7104" y="922489"/>
          <a:ext cx="1092995" cy="5464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Roads / Bridges</a:t>
          </a:r>
        </a:p>
      </dsp:txBody>
      <dsp:txXfrm>
        <a:off x="7104" y="922489"/>
        <a:ext cx="1092995" cy="546497"/>
      </dsp:txXfrm>
    </dsp:sp>
    <dsp:sp modelId="{5CB413F7-623C-4412-9AE5-195E385FD58E}">
      <dsp:nvSpPr>
        <dsp:cNvPr id="0" name=""/>
        <dsp:cNvSpPr/>
      </dsp:nvSpPr>
      <dsp:spPr>
        <a:xfrm>
          <a:off x="1329628" y="922489"/>
          <a:ext cx="1092995" cy="5464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Transportation Safety</a:t>
          </a:r>
        </a:p>
      </dsp:txBody>
      <dsp:txXfrm>
        <a:off x="1329628" y="922489"/>
        <a:ext cx="1092995" cy="546497"/>
      </dsp:txXfrm>
    </dsp:sp>
    <dsp:sp modelId="{48FFF0B6-0519-40E5-9802-BEDA6EEBF268}">
      <dsp:nvSpPr>
        <dsp:cNvPr id="0" name=""/>
        <dsp:cNvSpPr/>
      </dsp:nvSpPr>
      <dsp:spPr>
        <a:xfrm>
          <a:off x="2652152" y="922489"/>
          <a:ext cx="1092995" cy="5464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Mass transit / Rail</a:t>
          </a:r>
        </a:p>
      </dsp:txBody>
      <dsp:txXfrm>
        <a:off x="2652152" y="922489"/>
        <a:ext cx="1092995" cy="546497"/>
      </dsp:txXfrm>
    </dsp:sp>
    <dsp:sp modelId="{1BB2A3DA-82E6-4161-9E95-7FDFF43ADCA9}">
      <dsp:nvSpPr>
        <dsp:cNvPr id="0" name=""/>
        <dsp:cNvSpPr/>
      </dsp:nvSpPr>
      <dsp:spPr>
        <a:xfrm>
          <a:off x="3974676" y="922489"/>
          <a:ext cx="1092995" cy="5464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Water infrastructure</a:t>
          </a:r>
        </a:p>
      </dsp:txBody>
      <dsp:txXfrm>
        <a:off x="3974676" y="922489"/>
        <a:ext cx="1092995" cy="546497"/>
      </dsp:txXfrm>
    </dsp:sp>
    <dsp:sp modelId="{79A05A63-0885-45DE-8CE7-2B520E4C5527}">
      <dsp:nvSpPr>
        <dsp:cNvPr id="0" name=""/>
        <dsp:cNvSpPr/>
      </dsp:nvSpPr>
      <dsp:spPr>
        <a:xfrm>
          <a:off x="5297200" y="922489"/>
          <a:ext cx="1092995" cy="5464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Broadband</a:t>
          </a:r>
        </a:p>
      </dsp:txBody>
      <dsp:txXfrm>
        <a:off x="5297200" y="922489"/>
        <a:ext cx="1092995" cy="546497"/>
      </dsp:txXfrm>
    </dsp:sp>
    <dsp:sp modelId="{5EAEB606-1707-4CD0-8BE6-546B0F2C2E94}">
      <dsp:nvSpPr>
        <dsp:cNvPr id="0" name=""/>
        <dsp:cNvSpPr/>
      </dsp:nvSpPr>
      <dsp:spPr>
        <a:xfrm>
          <a:off x="6619724" y="922489"/>
          <a:ext cx="1092995" cy="5464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Energy</a:t>
          </a:r>
          <a:br>
            <a:rPr lang="en-US" sz="1100" kern="1200" dirty="0"/>
          </a:br>
          <a:r>
            <a:rPr lang="en-US" sz="1100" kern="1200" dirty="0"/>
            <a:t>$73B</a:t>
          </a:r>
        </a:p>
      </dsp:txBody>
      <dsp:txXfrm>
        <a:off x="6619724" y="922489"/>
        <a:ext cx="1092995" cy="546497"/>
      </dsp:txXfrm>
    </dsp:sp>
    <dsp:sp modelId="{F2B3B83B-C0FF-4DD7-8FC3-31EFCD475995}">
      <dsp:nvSpPr>
        <dsp:cNvPr id="0" name=""/>
        <dsp:cNvSpPr/>
      </dsp:nvSpPr>
      <dsp:spPr>
        <a:xfrm>
          <a:off x="5958462" y="1698515"/>
          <a:ext cx="1092995" cy="5464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Grid Deployment</a:t>
          </a:r>
        </a:p>
      </dsp:txBody>
      <dsp:txXfrm>
        <a:off x="5958462" y="1698515"/>
        <a:ext cx="1092995" cy="546497"/>
      </dsp:txXfrm>
    </dsp:sp>
    <dsp:sp modelId="{D8C0B0DE-AC07-4CC9-8045-F9B6933B7992}">
      <dsp:nvSpPr>
        <dsp:cNvPr id="0" name=""/>
        <dsp:cNvSpPr/>
      </dsp:nvSpPr>
      <dsp:spPr>
        <a:xfrm>
          <a:off x="7280986" y="1698515"/>
          <a:ext cx="1092995" cy="5464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OCED</a:t>
          </a:r>
          <a:br>
            <a:rPr lang="en-US" sz="1100" kern="1200" dirty="0"/>
          </a:br>
          <a:r>
            <a:rPr lang="en-US" sz="1100" kern="1200" dirty="0"/>
            <a:t>$21B</a:t>
          </a:r>
        </a:p>
      </dsp:txBody>
      <dsp:txXfrm>
        <a:off x="7280986" y="1698515"/>
        <a:ext cx="1092995" cy="546497"/>
      </dsp:txXfrm>
    </dsp:sp>
    <dsp:sp modelId="{7FBD0732-0625-43B4-ACBE-54177E40ABE4}">
      <dsp:nvSpPr>
        <dsp:cNvPr id="0" name=""/>
        <dsp:cNvSpPr/>
      </dsp:nvSpPr>
      <dsp:spPr>
        <a:xfrm>
          <a:off x="4729936" y="2474542"/>
          <a:ext cx="1409624" cy="5464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Long Duration Energy Storage</a:t>
          </a:r>
        </a:p>
      </dsp:txBody>
      <dsp:txXfrm>
        <a:off x="4729936" y="2474542"/>
        <a:ext cx="1409624" cy="546497"/>
      </dsp:txXfrm>
    </dsp:sp>
    <dsp:sp modelId="{CDF0E0B0-B727-4C3B-82E4-41CBA1E233FB}">
      <dsp:nvSpPr>
        <dsp:cNvPr id="0" name=""/>
        <dsp:cNvSpPr/>
      </dsp:nvSpPr>
      <dsp:spPr>
        <a:xfrm>
          <a:off x="6369090" y="2474542"/>
          <a:ext cx="1092995" cy="5464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Carbon Capture</a:t>
          </a:r>
        </a:p>
      </dsp:txBody>
      <dsp:txXfrm>
        <a:off x="6369090" y="2474542"/>
        <a:ext cx="1092995" cy="546497"/>
      </dsp:txXfrm>
    </dsp:sp>
    <dsp:sp modelId="{8003A185-BD52-4B58-AEA4-D342186A5A61}">
      <dsp:nvSpPr>
        <dsp:cNvPr id="0" name=""/>
        <dsp:cNvSpPr/>
      </dsp:nvSpPr>
      <dsp:spPr>
        <a:xfrm>
          <a:off x="7691614" y="2474542"/>
          <a:ext cx="1395842" cy="5464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…6 More Demo Programs…</a:t>
          </a:r>
        </a:p>
      </dsp:txBody>
      <dsp:txXfrm>
        <a:off x="7691614" y="2474542"/>
        <a:ext cx="1395842" cy="546497"/>
      </dsp:txXfrm>
    </dsp:sp>
    <dsp:sp modelId="{AE2BFDA3-AF2E-43BD-A890-3E8C8E4F5405}">
      <dsp:nvSpPr>
        <dsp:cNvPr id="0" name=""/>
        <dsp:cNvSpPr/>
      </dsp:nvSpPr>
      <dsp:spPr>
        <a:xfrm>
          <a:off x="9316985" y="2474542"/>
          <a:ext cx="1608047" cy="7918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Energy for Rural or Remote Areas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$1B</a:t>
          </a:r>
        </a:p>
      </dsp:txBody>
      <dsp:txXfrm>
        <a:off x="9316985" y="2474542"/>
        <a:ext cx="1608047" cy="791847"/>
      </dsp:txXfrm>
    </dsp:sp>
    <dsp:sp modelId="{4FB1A9D3-73A5-4EC3-BDC9-8676827612A9}">
      <dsp:nvSpPr>
        <dsp:cNvPr id="0" name=""/>
        <dsp:cNvSpPr/>
      </dsp:nvSpPr>
      <dsp:spPr>
        <a:xfrm>
          <a:off x="9718997" y="3495919"/>
          <a:ext cx="2055235" cy="78034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FOA 2970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(Projects: $5M-$100M)</a:t>
          </a:r>
          <a:br>
            <a:rPr lang="en-US" sz="1100" b="1" i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1100" b="1" i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$300M</a:t>
          </a:r>
        </a:p>
      </dsp:txBody>
      <dsp:txXfrm>
        <a:off x="9718997" y="3495919"/>
        <a:ext cx="2055235" cy="780349"/>
      </dsp:txXfrm>
    </dsp:sp>
    <dsp:sp modelId="{E6623619-7464-419C-A0BD-3CFF55121CCD}">
      <dsp:nvSpPr>
        <dsp:cNvPr id="0" name=""/>
        <dsp:cNvSpPr/>
      </dsp:nvSpPr>
      <dsp:spPr>
        <a:xfrm>
          <a:off x="9718997" y="4505797"/>
          <a:ext cx="2050863" cy="72184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Grant 3045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(Projects: $500k-$5M)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$50M</a:t>
          </a:r>
        </a:p>
      </dsp:txBody>
      <dsp:txXfrm>
        <a:off x="9718997" y="4505797"/>
        <a:ext cx="2050863" cy="721841"/>
      </dsp:txXfrm>
    </dsp:sp>
    <dsp:sp modelId="{AC21CE9C-376F-4C01-8B23-966653EA2FD2}">
      <dsp:nvSpPr>
        <dsp:cNvPr id="0" name=""/>
        <dsp:cNvSpPr/>
      </dsp:nvSpPr>
      <dsp:spPr>
        <a:xfrm>
          <a:off x="9718997" y="5457167"/>
          <a:ext cx="1995874" cy="54649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Prize Competition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$15M</a:t>
          </a:r>
        </a:p>
      </dsp:txBody>
      <dsp:txXfrm>
        <a:off x="9718997" y="5457167"/>
        <a:ext cx="1995874" cy="546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004B93-9879-4BB7-8C2E-F9067951893F}">
      <dsp:nvSpPr>
        <dsp:cNvPr id="0" name=""/>
        <dsp:cNvSpPr/>
      </dsp:nvSpPr>
      <dsp:spPr>
        <a:xfrm>
          <a:off x="4965023" y="1366089"/>
          <a:ext cx="110537" cy="484260"/>
        </a:xfrm>
        <a:custGeom>
          <a:avLst/>
          <a:gdLst/>
          <a:ahLst/>
          <a:cxnLst/>
          <a:rect l="0" t="0" r="0" b="0"/>
          <a:pathLst>
            <a:path>
              <a:moveTo>
                <a:pt x="110537" y="0"/>
              </a:moveTo>
              <a:lnTo>
                <a:pt x="110537" y="484260"/>
              </a:lnTo>
              <a:lnTo>
                <a:pt x="0" y="484260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144AD4-9ABA-4470-A61E-782EAE24BB7A}">
      <dsp:nvSpPr>
        <dsp:cNvPr id="0" name=""/>
        <dsp:cNvSpPr/>
      </dsp:nvSpPr>
      <dsp:spPr>
        <a:xfrm>
          <a:off x="5093430" y="2860980"/>
          <a:ext cx="841995" cy="19791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9151"/>
              </a:lnTo>
              <a:lnTo>
                <a:pt x="841995" y="1979151"/>
              </a:lnTo>
            </a:path>
          </a:pathLst>
        </a:custGeom>
        <a:noFill/>
        <a:ln w="254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FDCD4F-0489-4F34-8FA1-0F1F4AE0AB51}">
      <dsp:nvSpPr>
        <dsp:cNvPr id="0" name=""/>
        <dsp:cNvSpPr/>
      </dsp:nvSpPr>
      <dsp:spPr>
        <a:xfrm>
          <a:off x="5093430" y="2860980"/>
          <a:ext cx="841995" cy="1231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1706"/>
              </a:lnTo>
              <a:lnTo>
                <a:pt x="841995" y="1231706"/>
              </a:lnTo>
            </a:path>
          </a:pathLst>
        </a:custGeom>
        <a:noFill/>
        <a:ln w="254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0CCC2F-BECA-4F3E-99D3-13FAB332B48B}">
      <dsp:nvSpPr>
        <dsp:cNvPr id="0" name=""/>
        <dsp:cNvSpPr/>
      </dsp:nvSpPr>
      <dsp:spPr>
        <a:xfrm>
          <a:off x="5093430" y="2860980"/>
          <a:ext cx="841995" cy="4842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4260"/>
              </a:lnTo>
              <a:lnTo>
                <a:pt x="841995" y="484260"/>
              </a:lnTo>
            </a:path>
          </a:pathLst>
        </a:custGeom>
        <a:noFill/>
        <a:ln w="254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7C3F38-5CC3-4A3B-B9AE-15703D0B6B38}">
      <dsp:nvSpPr>
        <dsp:cNvPr id="0" name=""/>
        <dsp:cNvSpPr/>
      </dsp:nvSpPr>
      <dsp:spPr>
        <a:xfrm>
          <a:off x="5075561" y="1366089"/>
          <a:ext cx="2263191" cy="9685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7983"/>
              </a:lnTo>
              <a:lnTo>
                <a:pt x="2263191" y="857983"/>
              </a:lnTo>
              <a:lnTo>
                <a:pt x="2263191" y="968521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8F738F-955E-4F41-B35A-59B54C4B0743}">
      <dsp:nvSpPr>
        <dsp:cNvPr id="0" name=""/>
        <dsp:cNvSpPr/>
      </dsp:nvSpPr>
      <dsp:spPr>
        <a:xfrm>
          <a:off x="3322506" y="1366089"/>
          <a:ext cx="1753054" cy="968521"/>
        </a:xfrm>
        <a:custGeom>
          <a:avLst/>
          <a:gdLst/>
          <a:ahLst/>
          <a:cxnLst/>
          <a:rect l="0" t="0" r="0" b="0"/>
          <a:pathLst>
            <a:path>
              <a:moveTo>
                <a:pt x="1753054" y="0"/>
              </a:moveTo>
              <a:lnTo>
                <a:pt x="1753054" y="857983"/>
              </a:lnTo>
              <a:lnTo>
                <a:pt x="0" y="857983"/>
              </a:lnTo>
              <a:lnTo>
                <a:pt x="0" y="968521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414353-5278-4767-8641-5A03DF26B542}">
      <dsp:nvSpPr>
        <dsp:cNvPr id="0" name=""/>
        <dsp:cNvSpPr/>
      </dsp:nvSpPr>
      <dsp:spPr>
        <a:xfrm>
          <a:off x="216435" y="2860980"/>
          <a:ext cx="316079" cy="1231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1706"/>
              </a:lnTo>
              <a:lnTo>
                <a:pt x="316079" y="1231706"/>
              </a:lnTo>
            </a:path>
          </a:pathLst>
        </a:custGeom>
        <a:noFill/>
        <a:ln w="254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1FFA7D-FF95-4379-B0F4-F674D787F78D}">
      <dsp:nvSpPr>
        <dsp:cNvPr id="0" name=""/>
        <dsp:cNvSpPr/>
      </dsp:nvSpPr>
      <dsp:spPr>
        <a:xfrm>
          <a:off x="216435" y="2860980"/>
          <a:ext cx="316079" cy="4842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4260"/>
              </a:lnTo>
              <a:lnTo>
                <a:pt x="316079" y="484260"/>
              </a:lnTo>
            </a:path>
          </a:pathLst>
        </a:custGeom>
        <a:noFill/>
        <a:ln w="254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03FB02-6E1A-4C1C-8A8E-04FBA2E0EA9C}">
      <dsp:nvSpPr>
        <dsp:cNvPr id="0" name=""/>
        <dsp:cNvSpPr/>
      </dsp:nvSpPr>
      <dsp:spPr>
        <a:xfrm>
          <a:off x="1059314" y="1366089"/>
          <a:ext cx="4016246" cy="968521"/>
        </a:xfrm>
        <a:custGeom>
          <a:avLst/>
          <a:gdLst/>
          <a:ahLst/>
          <a:cxnLst/>
          <a:rect l="0" t="0" r="0" b="0"/>
          <a:pathLst>
            <a:path>
              <a:moveTo>
                <a:pt x="4016246" y="0"/>
              </a:moveTo>
              <a:lnTo>
                <a:pt x="4016246" y="857983"/>
              </a:lnTo>
              <a:lnTo>
                <a:pt x="0" y="857983"/>
              </a:lnTo>
              <a:lnTo>
                <a:pt x="0" y="968521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1122CD-DCB2-401C-8F55-59469C7F35E4}">
      <dsp:nvSpPr>
        <dsp:cNvPr id="0" name=""/>
        <dsp:cNvSpPr/>
      </dsp:nvSpPr>
      <dsp:spPr>
        <a:xfrm>
          <a:off x="905024" y="315349"/>
          <a:ext cx="8341072" cy="1050740"/>
        </a:xfrm>
        <a:prstGeom prst="rect">
          <a:avLst/>
        </a:prstGeom>
        <a:solidFill>
          <a:schemeClr val="accent3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953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State of Wisconsin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Office of Sustainability and Clean Energy (OSCE)</a:t>
          </a:r>
          <a:br>
            <a:rPr lang="en-US" sz="1600" kern="1200" dirty="0">
              <a:solidFill>
                <a:schemeClr val="tx1"/>
              </a:solidFill>
            </a:rPr>
          </a:br>
          <a:r>
            <a:rPr lang="en-US" sz="1600" kern="1200" dirty="0">
              <a:solidFill>
                <a:schemeClr val="tx1"/>
              </a:solidFill>
            </a:rPr>
            <a:t>Prime Applicant</a:t>
          </a:r>
        </a:p>
      </dsp:txBody>
      <dsp:txXfrm>
        <a:off x="905024" y="315349"/>
        <a:ext cx="8341072" cy="1050740"/>
      </dsp:txXfrm>
    </dsp:sp>
    <dsp:sp modelId="{DCD44E4C-2AB6-4BCA-A880-8B8BEFA1DB57}">
      <dsp:nvSpPr>
        <dsp:cNvPr id="0" name=""/>
        <dsp:cNvSpPr/>
      </dsp:nvSpPr>
      <dsp:spPr>
        <a:xfrm>
          <a:off x="2246328" y="629089"/>
          <a:ext cx="315822" cy="4210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06AD72-78E2-46F1-96B3-766D705130E7}">
      <dsp:nvSpPr>
        <dsp:cNvPr id="0" name=""/>
        <dsp:cNvSpPr/>
      </dsp:nvSpPr>
      <dsp:spPr>
        <a:xfrm>
          <a:off x="5715" y="2334610"/>
          <a:ext cx="2107196" cy="526370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953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Bayfield County</a:t>
          </a:r>
        </a:p>
      </dsp:txBody>
      <dsp:txXfrm>
        <a:off x="5715" y="2334610"/>
        <a:ext cx="2107196" cy="526370"/>
      </dsp:txXfrm>
    </dsp:sp>
    <dsp:sp modelId="{BD87C39A-7FA9-4331-A82C-33108F452963}">
      <dsp:nvSpPr>
        <dsp:cNvPr id="0" name=""/>
        <dsp:cNvSpPr/>
      </dsp:nvSpPr>
      <dsp:spPr>
        <a:xfrm>
          <a:off x="80013" y="2401548"/>
          <a:ext cx="315822" cy="42109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9D6DA7-19D4-43AC-AD48-5C8F9A66EDE0}">
      <dsp:nvSpPr>
        <dsp:cNvPr id="0" name=""/>
        <dsp:cNvSpPr/>
      </dsp:nvSpPr>
      <dsp:spPr>
        <a:xfrm>
          <a:off x="532515" y="3082056"/>
          <a:ext cx="3391761" cy="526370"/>
        </a:xfrm>
        <a:prstGeom prst="rect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953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Towns and Villages</a:t>
          </a:r>
        </a:p>
      </dsp:txBody>
      <dsp:txXfrm>
        <a:off x="532515" y="3082056"/>
        <a:ext cx="3391761" cy="526370"/>
      </dsp:txXfrm>
    </dsp:sp>
    <dsp:sp modelId="{D5D843F7-ABD9-47EF-AB33-F63C5B130CE1}">
      <dsp:nvSpPr>
        <dsp:cNvPr id="0" name=""/>
        <dsp:cNvSpPr/>
      </dsp:nvSpPr>
      <dsp:spPr>
        <a:xfrm>
          <a:off x="697211" y="3132650"/>
          <a:ext cx="315822" cy="4210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0D468E-14DF-4C50-86AA-84388B3632D5}">
      <dsp:nvSpPr>
        <dsp:cNvPr id="0" name=""/>
        <dsp:cNvSpPr/>
      </dsp:nvSpPr>
      <dsp:spPr>
        <a:xfrm>
          <a:off x="532515" y="3829501"/>
          <a:ext cx="3361305" cy="526370"/>
        </a:xfrm>
        <a:prstGeom prst="rect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953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solidFill>
                <a:schemeClr val="tx1"/>
              </a:solidFill>
              <a:effectLst/>
            </a:rPr>
            <a:t>muGrid Analytics </a:t>
          </a:r>
          <a:br>
            <a:rPr lang="en-US" sz="1600" b="0" i="0" kern="1200" dirty="0">
              <a:solidFill>
                <a:schemeClr val="tx1"/>
              </a:solidFill>
              <a:effectLst/>
            </a:rPr>
          </a:br>
          <a:r>
            <a:rPr lang="en-US" sz="1600" b="0" i="0" kern="1200" dirty="0">
              <a:solidFill>
                <a:schemeClr val="tx1"/>
              </a:solidFill>
              <a:effectLst/>
            </a:rPr>
            <a:t>(Project Technical Support)</a:t>
          </a:r>
        </a:p>
      </dsp:txBody>
      <dsp:txXfrm>
        <a:off x="532515" y="3829501"/>
        <a:ext cx="3361305" cy="526370"/>
      </dsp:txXfrm>
    </dsp:sp>
    <dsp:sp modelId="{90146109-BB13-49F0-B54C-8EA2C2145748}">
      <dsp:nvSpPr>
        <dsp:cNvPr id="0" name=""/>
        <dsp:cNvSpPr/>
      </dsp:nvSpPr>
      <dsp:spPr>
        <a:xfrm>
          <a:off x="689316" y="3868070"/>
          <a:ext cx="315822" cy="42109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00F8F1-976F-4061-892A-AFA80FA7D594}">
      <dsp:nvSpPr>
        <dsp:cNvPr id="0" name=""/>
        <dsp:cNvSpPr/>
      </dsp:nvSpPr>
      <dsp:spPr>
        <a:xfrm>
          <a:off x="2333988" y="2334610"/>
          <a:ext cx="1977035" cy="526370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953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Red Cliff Band</a:t>
          </a:r>
        </a:p>
      </dsp:txBody>
      <dsp:txXfrm>
        <a:off x="2333988" y="2334610"/>
        <a:ext cx="1977035" cy="526370"/>
      </dsp:txXfrm>
    </dsp:sp>
    <dsp:sp modelId="{2C2C6287-6275-4C3D-A541-7ED84DCEFF90}">
      <dsp:nvSpPr>
        <dsp:cNvPr id="0" name=""/>
        <dsp:cNvSpPr/>
      </dsp:nvSpPr>
      <dsp:spPr>
        <a:xfrm>
          <a:off x="2414053" y="2401548"/>
          <a:ext cx="315822" cy="421096"/>
        </a:xfrm>
        <a:prstGeom prst="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778" t="717" r="-309027" b="-95223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2FF3B4-FC24-498A-9B9A-6BA7F611F76A}">
      <dsp:nvSpPr>
        <dsp:cNvPr id="0" name=""/>
        <dsp:cNvSpPr/>
      </dsp:nvSpPr>
      <dsp:spPr>
        <a:xfrm>
          <a:off x="4532099" y="2334610"/>
          <a:ext cx="5613306" cy="526370"/>
        </a:xfrm>
        <a:prstGeom prst="rect">
          <a:avLst/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953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muGrid Analytics </a:t>
          </a:r>
          <a:br>
            <a:rPr lang="en-US" sz="1600" kern="1200" dirty="0">
              <a:solidFill>
                <a:schemeClr val="tx1"/>
              </a:solidFill>
            </a:rPr>
          </a:br>
          <a:r>
            <a:rPr lang="en-US" sz="1600" kern="1200" dirty="0">
              <a:solidFill>
                <a:schemeClr val="tx1"/>
              </a:solidFill>
            </a:rPr>
            <a:t>(Program Leadership and Community Support)</a:t>
          </a:r>
        </a:p>
      </dsp:txBody>
      <dsp:txXfrm>
        <a:off x="4532099" y="2334610"/>
        <a:ext cx="5613306" cy="526370"/>
      </dsp:txXfrm>
    </dsp:sp>
    <dsp:sp modelId="{5930DE9F-FA65-4E45-89C5-328D58A3485A}">
      <dsp:nvSpPr>
        <dsp:cNvPr id="0" name=""/>
        <dsp:cNvSpPr/>
      </dsp:nvSpPr>
      <dsp:spPr>
        <a:xfrm>
          <a:off x="4900268" y="2382409"/>
          <a:ext cx="315822" cy="42109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6B4D1F-20B7-4637-B5E0-22AA029D2578}">
      <dsp:nvSpPr>
        <dsp:cNvPr id="0" name=""/>
        <dsp:cNvSpPr/>
      </dsp:nvSpPr>
      <dsp:spPr>
        <a:xfrm>
          <a:off x="5935426" y="3082056"/>
          <a:ext cx="3351251" cy="526370"/>
        </a:xfrm>
        <a:prstGeom prst="rect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953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Cheq Bay Renewables</a:t>
          </a:r>
        </a:p>
      </dsp:txBody>
      <dsp:txXfrm>
        <a:off x="5935426" y="3082056"/>
        <a:ext cx="3351251" cy="526370"/>
      </dsp:txXfrm>
    </dsp:sp>
    <dsp:sp modelId="{DD4CC6D4-58CF-4C33-9611-114569F89ABB}">
      <dsp:nvSpPr>
        <dsp:cNvPr id="0" name=""/>
        <dsp:cNvSpPr/>
      </dsp:nvSpPr>
      <dsp:spPr>
        <a:xfrm>
          <a:off x="5999092" y="3147065"/>
          <a:ext cx="315822" cy="421096"/>
        </a:xfrm>
        <a:prstGeom prst="rect">
          <a:avLst/>
        </a:prstGeom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691" t="-1433" r="-346309" b="1433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B15D6-BEEA-4EE8-8FEB-016EE8583E7E}">
      <dsp:nvSpPr>
        <dsp:cNvPr id="0" name=""/>
        <dsp:cNvSpPr/>
      </dsp:nvSpPr>
      <dsp:spPr>
        <a:xfrm>
          <a:off x="5935426" y="3829501"/>
          <a:ext cx="5732697" cy="526370"/>
        </a:xfrm>
        <a:prstGeom prst="rect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953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Wisconsin Economic Development Corporation (WEDC)</a:t>
          </a:r>
          <a:br>
            <a:rPr lang="en-US" sz="1600" kern="1200" dirty="0">
              <a:solidFill>
                <a:schemeClr val="tx1"/>
              </a:solidFill>
            </a:rPr>
          </a:br>
          <a:r>
            <a:rPr lang="en-US" sz="1600" kern="1200" dirty="0">
              <a:solidFill>
                <a:schemeClr val="tx1"/>
              </a:solidFill>
            </a:rPr>
            <a:t>Office of Rural Prosperity (ORP)</a:t>
          </a:r>
        </a:p>
      </dsp:txBody>
      <dsp:txXfrm>
        <a:off x="5935426" y="3829501"/>
        <a:ext cx="5732697" cy="526370"/>
      </dsp:txXfrm>
    </dsp:sp>
    <dsp:sp modelId="{17D2D5ED-750E-4389-B39C-EBBF3E055799}">
      <dsp:nvSpPr>
        <dsp:cNvPr id="0" name=""/>
        <dsp:cNvSpPr/>
      </dsp:nvSpPr>
      <dsp:spPr>
        <a:xfrm>
          <a:off x="6014471" y="3882138"/>
          <a:ext cx="315822" cy="421096"/>
        </a:xfrm>
        <a:prstGeom prst="rect">
          <a:avLst/>
        </a:prstGeom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90" t="10750" r="-307221" b="-531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B9F49-52FA-4E60-AE3D-1286AA69AF92}">
      <dsp:nvSpPr>
        <dsp:cNvPr id="0" name=""/>
        <dsp:cNvSpPr/>
      </dsp:nvSpPr>
      <dsp:spPr>
        <a:xfrm>
          <a:off x="5935426" y="4576947"/>
          <a:ext cx="3973821" cy="526370"/>
        </a:xfrm>
        <a:prstGeom prst="rect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953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Slipstream, Inc</a:t>
          </a:r>
        </a:p>
      </dsp:txBody>
      <dsp:txXfrm>
        <a:off x="5935426" y="4576947"/>
        <a:ext cx="3973821" cy="526370"/>
      </dsp:txXfrm>
    </dsp:sp>
    <dsp:sp modelId="{A09920EB-8CC7-47E2-B227-0DDA895A5CF8}">
      <dsp:nvSpPr>
        <dsp:cNvPr id="0" name=""/>
        <dsp:cNvSpPr/>
      </dsp:nvSpPr>
      <dsp:spPr>
        <a:xfrm>
          <a:off x="6013315" y="4625045"/>
          <a:ext cx="315822" cy="421096"/>
        </a:xfrm>
        <a:prstGeom prst="rect">
          <a:avLst/>
        </a:prstGeom>
        <a:blipFill dpi="0"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244" t="717" r="-756" b="-717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33FFA9-4DF7-46EE-AA78-1C2E6E2CBCC8}">
      <dsp:nvSpPr>
        <dsp:cNvPr id="0" name=""/>
        <dsp:cNvSpPr/>
      </dsp:nvSpPr>
      <dsp:spPr>
        <a:xfrm>
          <a:off x="912825" y="1587164"/>
          <a:ext cx="4052197" cy="526370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953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Public Service Commission (PSC)</a:t>
          </a:r>
        </a:p>
      </dsp:txBody>
      <dsp:txXfrm>
        <a:off x="912825" y="1587164"/>
        <a:ext cx="4052197" cy="526370"/>
      </dsp:txXfrm>
    </dsp:sp>
    <dsp:sp modelId="{20FB7DB9-F459-40C9-BAB8-87F7999BC33E}">
      <dsp:nvSpPr>
        <dsp:cNvPr id="0" name=""/>
        <dsp:cNvSpPr/>
      </dsp:nvSpPr>
      <dsp:spPr>
        <a:xfrm>
          <a:off x="1064409" y="1639801"/>
          <a:ext cx="315822" cy="42109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9000" r="-6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A4F2-1F60-4098-92A1-B25AEA85E55A}">
      <dsp:nvSpPr>
        <dsp:cNvPr id="0" name=""/>
        <dsp:cNvSpPr/>
      </dsp:nvSpPr>
      <dsp:spPr>
        <a:xfrm>
          <a:off x="3200" y="2267"/>
          <a:ext cx="8665012" cy="13907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/>
            <a:t>23 Projects</a:t>
          </a:r>
        </a:p>
      </dsp:txBody>
      <dsp:txXfrm>
        <a:off x="43933" y="43000"/>
        <a:ext cx="8583546" cy="1309270"/>
      </dsp:txXfrm>
    </dsp:sp>
    <dsp:sp modelId="{8DAAE87A-55FF-46B4-9E4D-4CF3B255D3E3}">
      <dsp:nvSpPr>
        <dsp:cNvPr id="0" name=""/>
        <dsp:cNvSpPr/>
      </dsp:nvSpPr>
      <dsp:spPr>
        <a:xfrm>
          <a:off x="3200" y="1543804"/>
          <a:ext cx="6411443" cy="139073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22 Microgrids</a:t>
          </a:r>
          <a:br>
            <a:rPr lang="en-US" sz="2700" kern="1200" dirty="0"/>
          </a:br>
          <a:r>
            <a:rPr lang="en-US" sz="2700" kern="1200" dirty="0"/>
            <a:t>(Solar PV, Battery, some EV Charging)</a:t>
          </a:r>
        </a:p>
      </dsp:txBody>
      <dsp:txXfrm>
        <a:off x="43933" y="1584537"/>
        <a:ext cx="6329977" cy="1309270"/>
      </dsp:txXfrm>
    </dsp:sp>
    <dsp:sp modelId="{97B9D758-5515-41EE-934A-2873D390A246}">
      <dsp:nvSpPr>
        <dsp:cNvPr id="0" name=""/>
        <dsp:cNvSpPr/>
      </dsp:nvSpPr>
      <dsp:spPr>
        <a:xfrm>
          <a:off x="3200" y="3085341"/>
          <a:ext cx="2078937" cy="139073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5 Bayfield County Highway Garages</a:t>
          </a:r>
        </a:p>
      </dsp:txBody>
      <dsp:txXfrm>
        <a:off x="43933" y="3126074"/>
        <a:ext cx="1997471" cy="1309270"/>
      </dsp:txXfrm>
    </dsp:sp>
    <dsp:sp modelId="{1C9C0CCA-804F-42DA-8995-5308D715D26E}">
      <dsp:nvSpPr>
        <dsp:cNvPr id="0" name=""/>
        <dsp:cNvSpPr/>
      </dsp:nvSpPr>
      <dsp:spPr>
        <a:xfrm>
          <a:off x="2169453" y="3085341"/>
          <a:ext cx="2078937" cy="139073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 Red Cliff Band Facilities</a:t>
          </a:r>
        </a:p>
      </dsp:txBody>
      <dsp:txXfrm>
        <a:off x="2210186" y="3126074"/>
        <a:ext cx="1997471" cy="1309270"/>
      </dsp:txXfrm>
    </dsp:sp>
    <dsp:sp modelId="{21F22163-20AD-48F3-90CC-25CBE911E7F9}">
      <dsp:nvSpPr>
        <dsp:cNvPr id="0" name=""/>
        <dsp:cNvSpPr/>
      </dsp:nvSpPr>
      <dsp:spPr>
        <a:xfrm>
          <a:off x="4335707" y="3085341"/>
          <a:ext cx="2078937" cy="1390736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 facilities in </a:t>
          </a:r>
          <a:br>
            <a:rPr lang="en-US" sz="20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 Communities</a:t>
          </a:r>
        </a:p>
      </dsp:txBody>
      <dsp:txXfrm>
        <a:off x="4376440" y="3126074"/>
        <a:ext cx="1997471" cy="1309270"/>
      </dsp:txXfrm>
    </dsp:sp>
    <dsp:sp modelId="{FFABF458-F511-4273-9E56-F0BDECB639F1}">
      <dsp:nvSpPr>
        <dsp:cNvPr id="0" name=""/>
        <dsp:cNvSpPr/>
      </dsp:nvSpPr>
      <dsp:spPr>
        <a:xfrm>
          <a:off x="6589275" y="1543804"/>
          <a:ext cx="2078937" cy="139073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 CNG fueled snowplows</a:t>
          </a:r>
        </a:p>
      </dsp:txBody>
      <dsp:txXfrm>
        <a:off x="6630008" y="1584537"/>
        <a:ext cx="1997471" cy="1309270"/>
      </dsp:txXfrm>
    </dsp:sp>
    <dsp:sp modelId="{F831D6A7-C8A4-4912-96AE-56E32BE9B0CE}">
      <dsp:nvSpPr>
        <dsp:cNvPr id="0" name=""/>
        <dsp:cNvSpPr/>
      </dsp:nvSpPr>
      <dsp:spPr>
        <a:xfrm>
          <a:off x="6589275" y="3085341"/>
          <a:ext cx="2078937" cy="139073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1 Bayfield County Highway Garage</a:t>
          </a:r>
        </a:p>
      </dsp:txBody>
      <dsp:txXfrm>
        <a:off x="6630008" y="3126074"/>
        <a:ext cx="1997471" cy="13092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6FD0A3-FE10-4A24-8ECE-0C9DB49E5A07}">
      <dsp:nvSpPr>
        <dsp:cNvPr id="0" name=""/>
        <dsp:cNvSpPr/>
      </dsp:nvSpPr>
      <dsp:spPr>
        <a:xfrm>
          <a:off x="3105" y="267726"/>
          <a:ext cx="3027981" cy="6716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accent3">
                  <a:lumMod val="50000"/>
                </a:schemeClr>
              </a:solidFill>
            </a:rPr>
            <a:t>Economic Opportunities</a:t>
          </a:r>
        </a:p>
      </dsp:txBody>
      <dsp:txXfrm>
        <a:off x="3105" y="267726"/>
        <a:ext cx="3027981" cy="671698"/>
      </dsp:txXfrm>
    </dsp:sp>
    <dsp:sp modelId="{25C587EE-554D-42C0-A6BB-65BECCA4F2DB}">
      <dsp:nvSpPr>
        <dsp:cNvPr id="0" name=""/>
        <dsp:cNvSpPr/>
      </dsp:nvSpPr>
      <dsp:spPr>
        <a:xfrm>
          <a:off x="3105" y="939424"/>
          <a:ext cx="3027981" cy="421151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Utility bill savings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EV charging revenue – locals and tourists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Meeting energy needs locally (state, county, Tribe, town) – keeping energy spending locally and lower cost energy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Future opportunities</a:t>
          </a:r>
          <a:endParaRPr lang="en-US" sz="1900" kern="1200" dirty="0"/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Market interaction (FERC2222) </a:t>
          </a:r>
          <a:endParaRPr lang="en-US" sz="1900" kern="1200" dirty="0"/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Demand response</a:t>
          </a:r>
        </a:p>
      </dsp:txBody>
      <dsp:txXfrm>
        <a:off x="3105" y="939424"/>
        <a:ext cx="3027981" cy="4211516"/>
      </dsp:txXfrm>
    </dsp:sp>
    <dsp:sp modelId="{B58B43D4-F508-4E0C-8D70-6E4CF0E65742}">
      <dsp:nvSpPr>
        <dsp:cNvPr id="0" name=""/>
        <dsp:cNvSpPr/>
      </dsp:nvSpPr>
      <dsp:spPr>
        <a:xfrm>
          <a:off x="3455005" y="267726"/>
          <a:ext cx="3027981" cy="6716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accent3">
                  <a:lumMod val="50000"/>
                </a:schemeClr>
              </a:solidFill>
            </a:rPr>
            <a:t>Community</a:t>
          </a:r>
        </a:p>
      </dsp:txBody>
      <dsp:txXfrm>
        <a:off x="3455005" y="267726"/>
        <a:ext cx="3027981" cy="671698"/>
      </dsp:txXfrm>
    </dsp:sp>
    <dsp:sp modelId="{5411C209-7B9F-4262-A212-A5827F756EFA}">
      <dsp:nvSpPr>
        <dsp:cNvPr id="0" name=""/>
        <dsp:cNvSpPr/>
      </dsp:nvSpPr>
      <dsp:spPr>
        <a:xfrm>
          <a:off x="3455005" y="939424"/>
          <a:ext cx="3027981" cy="421151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Resilient backup power – extreme weather events in Great Lakes coastal area / high outage frequency, long recovery times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EV charging availability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Clean energy – GHG emission reduction / pollution reduction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Building workforce / capacity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Solidifying critical service delivery (fire, EMS, public safety)</a:t>
          </a:r>
        </a:p>
      </dsp:txBody>
      <dsp:txXfrm>
        <a:off x="3455005" y="939424"/>
        <a:ext cx="3027981" cy="4211516"/>
      </dsp:txXfrm>
    </dsp:sp>
    <dsp:sp modelId="{155B6719-7397-471F-9A49-D34034CD9C32}">
      <dsp:nvSpPr>
        <dsp:cNvPr id="0" name=""/>
        <dsp:cNvSpPr/>
      </dsp:nvSpPr>
      <dsp:spPr>
        <a:xfrm>
          <a:off x="6906904" y="267726"/>
          <a:ext cx="3027981" cy="6716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accent3">
                  <a:lumMod val="50000"/>
                </a:schemeClr>
              </a:solidFill>
            </a:rPr>
            <a:t>Individuals</a:t>
          </a:r>
        </a:p>
      </dsp:txBody>
      <dsp:txXfrm>
        <a:off x="6906904" y="267726"/>
        <a:ext cx="3027981" cy="671698"/>
      </dsp:txXfrm>
    </dsp:sp>
    <dsp:sp modelId="{BD2E7064-AB44-4D65-8A1F-39884C7BAE9B}">
      <dsp:nvSpPr>
        <dsp:cNvPr id="0" name=""/>
        <dsp:cNvSpPr/>
      </dsp:nvSpPr>
      <dsp:spPr>
        <a:xfrm>
          <a:off x="6906904" y="939424"/>
          <a:ext cx="3027981" cy="421151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6"/>
            </a:buClr>
            <a:buSzPts val="1500"/>
            <a:buChar char="•"/>
          </a:pPr>
          <a:r>
            <a:rPr lang="en-US" sz="1900" kern="1200" dirty="0"/>
            <a:t>Clean energy – health benefits as a result of emissions reduction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Opportunities for training and jobs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Community pride</a:t>
          </a:r>
        </a:p>
      </dsp:txBody>
      <dsp:txXfrm>
        <a:off x="6906904" y="939424"/>
        <a:ext cx="3027981" cy="42115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3D0901-2E52-464F-B242-279900D0C0F5}">
      <dsp:nvSpPr>
        <dsp:cNvPr id="0" name=""/>
        <dsp:cNvSpPr/>
      </dsp:nvSpPr>
      <dsp:spPr>
        <a:xfrm>
          <a:off x="958" y="2077310"/>
          <a:ext cx="1532566" cy="1264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Due April 2023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Encouraged to apply</a:t>
          </a:r>
        </a:p>
      </dsp:txBody>
      <dsp:txXfrm>
        <a:off x="30047" y="2106399"/>
        <a:ext cx="1474388" cy="935001"/>
      </dsp:txXfrm>
    </dsp:sp>
    <dsp:sp modelId="{BB288613-6231-4A53-B5D7-3DAE1974197F}">
      <dsp:nvSpPr>
        <dsp:cNvPr id="0" name=""/>
        <dsp:cNvSpPr/>
      </dsp:nvSpPr>
      <dsp:spPr>
        <a:xfrm>
          <a:off x="855492" y="2354201"/>
          <a:ext cx="1725835" cy="1725835"/>
        </a:xfrm>
        <a:prstGeom prst="leftCircularArrow">
          <a:avLst>
            <a:gd name="adj1" fmla="val 3360"/>
            <a:gd name="adj2" fmla="val 415478"/>
            <a:gd name="adj3" fmla="val 2190989"/>
            <a:gd name="adj4" fmla="val 9024489"/>
            <a:gd name="adj5" fmla="val 392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05C9A-BCF8-4C1D-9B27-F204A1EBEB00}">
      <dsp:nvSpPr>
        <dsp:cNvPr id="0" name=""/>
        <dsp:cNvSpPr/>
      </dsp:nvSpPr>
      <dsp:spPr>
        <a:xfrm>
          <a:off x="341528" y="3070489"/>
          <a:ext cx="1362281" cy="54173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Concept Paper</a:t>
          </a:r>
        </a:p>
      </dsp:txBody>
      <dsp:txXfrm>
        <a:off x="357395" y="3086356"/>
        <a:ext cx="1330547" cy="510000"/>
      </dsp:txXfrm>
    </dsp:sp>
    <dsp:sp modelId="{1F85CFBB-1CDC-4E80-9FAC-FD569058A1AE}">
      <dsp:nvSpPr>
        <dsp:cNvPr id="0" name=""/>
        <dsp:cNvSpPr/>
      </dsp:nvSpPr>
      <dsp:spPr>
        <a:xfrm>
          <a:off x="1979923" y="2077310"/>
          <a:ext cx="1532566" cy="1264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Due August 2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In Process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Substantive completion July 19</a:t>
          </a:r>
        </a:p>
      </dsp:txBody>
      <dsp:txXfrm>
        <a:off x="2009012" y="2377266"/>
        <a:ext cx="1474388" cy="935001"/>
      </dsp:txXfrm>
    </dsp:sp>
    <dsp:sp modelId="{B25200EB-58CD-4029-B824-566D56DC36F9}">
      <dsp:nvSpPr>
        <dsp:cNvPr id="0" name=""/>
        <dsp:cNvSpPr/>
      </dsp:nvSpPr>
      <dsp:spPr>
        <a:xfrm>
          <a:off x="2821686" y="1289067"/>
          <a:ext cx="1921663" cy="1921663"/>
        </a:xfrm>
        <a:prstGeom prst="circularArrow">
          <a:avLst>
            <a:gd name="adj1" fmla="val 3017"/>
            <a:gd name="adj2" fmla="val 370131"/>
            <a:gd name="adj3" fmla="val 19454358"/>
            <a:gd name="adj4" fmla="val 12575511"/>
            <a:gd name="adj5" fmla="val 352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66F41-8547-42CF-A846-237622667DE7}">
      <dsp:nvSpPr>
        <dsp:cNvPr id="0" name=""/>
        <dsp:cNvSpPr/>
      </dsp:nvSpPr>
      <dsp:spPr>
        <a:xfrm>
          <a:off x="2320493" y="1806442"/>
          <a:ext cx="1362281" cy="54173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Full Application</a:t>
          </a:r>
        </a:p>
      </dsp:txBody>
      <dsp:txXfrm>
        <a:off x="2336360" y="1822309"/>
        <a:ext cx="1330547" cy="510000"/>
      </dsp:txXfrm>
    </dsp:sp>
    <dsp:sp modelId="{BE98807D-F1BB-452C-B8DA-5A57115DCA1A}">
      <dsp:nvSpPr>
        <dsp:cNvPr id="0" name=""/>
        <dsp:cNvSpPr/>
      </dsp:nvSpPr>
      <dsp:spPr>
        <a:xfrm>
          <a:off x="3958888" y="2077310"/>
          <a:ext cx="1532566" cy="1264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November 2023</a:t>
          </a:r>
        </a:p>
      </dsp:txBody>
      <dsp:txXfrm>
        <a:off x="3987977" y="2106399"/>
        <a:ext cx="1474388" cy="935001"/>
      </dsp:txXfrm>
    </dsp:sp>
    <dsp:sp modelId="{A3277467-3DE6-490E-A0F0-D6DC9D3BFE5A}">
      <dsp:nvSpPr>
        <dsp:cNvPr id="0" name=""/>
        <dsp:cNvSpPr/>
      </dsp:nvSpPr>
      <dsp:spPr>
        <a:xfrm>
          <a:off x="4813422" y="2354201"/>
          <a:ext cx="1725835" cy="1725835"/>
        </a:xfrm>
        <a:prstGeom prst="leftCircularArrow">
          <a:avLst>
            <a:gd name="adj1" fmla="val 3360"/>
            <a:gd name="adj2" fmla="val 415478"/>
            <a:gd name="adj3" fmla="val 2190989"/>
            <a:gd name="adj4" fmla="val 9024489"/>
            <a:gd name="adj5" fmla="val 392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00E99-379A-47D8-B5D9-CC7091F2B3A9}">
      <dsp:nvSpPr>
        <dsp:cNvPr id="0" name=""/>
        <dsp:cNvSpPr/>
      </dsp:nvSpPr>
      <dsp:spPr>
        <a:xfrm>
          <a:off x="4299458" y="3070489"/>
          <a:ext cx="1362281" cy="54173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Award Announcement</a:t>
          </a:r>
        </a:p>
      </dsp:txBody>
      <dsp:txXfrm>
        <a:off x="4315325" y="3086356"/>
        <a:ext cx="1330547" cy="510000"/>
      </dsp:txXfrm>
    </dsp:sp>
    <dsp:sp modelId="{A954E837-E357-4674-830F-A66ABEF3F92A}">
      <dsp:nvSpPr>
        <dsp:cNvPr id="0" name=""/>
        <dsp:cNvSpPr/>
      </dsp:nvSpPr>
      <dsp:spPr>
        <a:xfrm>
          <a:off x="5937853" y="2077310"/>
          <a:ext cx="1532566" cy="1264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Spring 2024</a:t>
          </a:r>
        </a:p>
      </dsp:txBody>
      <dsp:txXfrm>
        <a:off x="5966942" y="2377266"/>
        <a:ext cx="1474388" cy="935001"/>
      </dsp:txXfrm>
    </dsp:sp>
    <dsp:sp modelId="{9778011A-B85B-4720-9453-E5294C361581}">
      <dsp:nvSpPr>
        <dsp:cNvPr id="0" name=""/>
        <dsp:cNvSpPr/>
      </dsp:nvSpPr>
      <dsp:spPr>
        <a:xfrm>
          <a:off x="6779616" y="1289067"/>
          <a:ext cx="1921663" cy="1921663"/>
        </a:xfrm>
        <a:prstGeom prst="circularArrow">
          <a:avLst>
            <a:gd name="adj1" fmla="val 3017"/>
            <a:gd name="adj2" fmla="val 370131"/>
            <a:gd name="adj3" fmla="val 19454358"/>
            <a:gd name="adj4" fmla="val 12575511"/>
            <a:gd name="adj5" fmla="val 352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2F14DA-0AF7-4681-B874-17550679711F}">
      <dsp:nvSpPr>
        <dsp:cNvPr id="0" name=""/>
        <dsp:cNvSpPr/>
      </dsp:nvSpPr>
      <dsp:spPr>
        <a:xfrm>
          <a:off x="6278424" y="1806442"/>
          <a:ext cx="1362281" cy="54173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Contract Negotiations</a:t>
          </a:r>
        </a:p>
      </dsp:txBody>
      <dsp:txXfrm>
        <a:off x="6294291" y="1822309"/>
        <a:ext cx="1330547" cy="510000"/>
      </dsp:txXfrm>
    </dsp:sp>
    <dsp:sp modelId="{9EF9837B-CB5C-4193-B097-E996E73B72CE}">
      <dsp:nvSpPr>
        <dsp:cNvPr id="0" name=""/>
        <dsp:cNvSpPr/>
      </dsp:nvSpPr>
      <dsp:spPr>
        <a:xfrm>
          <a:off x="7916818" y="2077310"/>
          <a:ext cx="1532566" cy="1264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June 2024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Estimated</a:t>
          </a:r>
        </a:p>
      </dsp:txBody>
      <dsp:txXfrm>
        <a:off x="7945907" y="2106399"/>
        <a:ext cx="1474388" cy="935001"/>
      </dsp:txXfrm>
    </dsp:sp>
    <dsp:sp modelId="{37932D7D-A533-40B9-B067-30564F67C932}">
      <dsp:nvSpPr>
        <dsp:cNvPr id="0" name=""/>
        <dsp:cNvSpPr/>
      </dsp:nvSpPr>
      <dsp:spPr>
        <a:xfrm>
          <a:off x="8771353" y="2354201"/>
          <a:ext cx="1725835" cy="1725835"/>
        </a:xfrm>
        <a:prstGeom prst="leftCircularArrow">
          <a:avLst>
            <a:gd name="adj1" fmla="val 3360"/>
            <a:gd name="adj2" fmla="val 415478"/>
            <a:gd name="adj3" fmla="val 2190989"/>
            <a:gd name="adj4" fmla="val 9024489"/>
            <a:gd name="adj5" fmla="val 392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059EB9-3A4E-497B-B9C3-2A34C83775EC}">
      <dsp:nvSpPr>
        <dsp:cNvPr id="0" name=""/>
        <dsp:cNvSpPr/>
      </dsp:nvSpPr>
      <dsp:spPr>
        <a:xfrm>
          <a:off x="8257389" y="3070489"/>
          <a:ext cx="1362281" cy="54173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Program Start</a:t>
          </a:r>
        </a:p>
      </dsp:txBody>
      <dsp:txXfrm>
        <a:off x="8273256" y="3086356"/>
        <a:ext cx="1330547" cy="510000"/>
      </dsp:txXfrm>
    </dsp:sp>
    <dsp:sp modelId="{44D25F5C-4815-425F-9AB4-9D9BDE8947D4}">
      <dsp:nvSpPr>
        <dsp:cNvPr id="0" name=""/>
        <dsp:cNvSpPr/>
      </dsp:nvSpPr>
      <dsp:spPr>
        <a:xfrm>
          <a:off x="9895784" y="2077310"/>
          <a:ext cx="1532566" cy="1264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2029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Projects continue in “sustained operations”</a:t>
          </a:r>
        </a:p>
      </dsp:txBody>
      <dsp:txXfrm>
        <a:off x="9924873" y="2377266"/>
        <a:ext cx="1474388" cy="935001"/>
      </dsp:txXfrm>
    </dsp:sp>
    <dsp:sp modelId="{906649CA-5127-4161-BD8D-636B273A79AE}">
      <dsp:nvSpPr>
        <dsp:cNvPr id="0" name=""/>
        <dsp:cNvSpPr/>
      </dsp:nvSpPr>
      <dsp:spPr>
        <a:xfrm>
          <a:off x="10236354" y="1806442"/>
          <a:ext cx="1362281" cy="54173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Demonstration Program Complete</a:t>
          </a:r>
        </a:p>
      </dsp:txBody>
      <dsp:txXfrm>
        <a:off x="10252221" y="1822309"/>
        <a:ext cx="1330547" cy="51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Picture Organization Chart"/>
  <dgm:desc val="Use to show hierarchical information or reporting relationships in an organization, with corresponding pictures. The assistant shape and the Org Chart hanging layouts are available with this layout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86450" y="1828800"/>
            <a:ext cx="9144450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1460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0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8502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7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4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0:notes"/>
          <p:cNvSpPr txBox="1">
            <a:spLocks noGrp="1"/>
          </p:cNvSpPr>
          <p:nvPr>
            <p:ph type="body" idx="1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68413" y="1828800"/>
            <a:ext cx="16254413" cy="9144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0" descr="preencoded.png"/>
          <p:cNvSpPr/>
          <p:nvPr/>
        </p:nvSpPr>
        <p:spPr>
          <a:xfrm>
            <a:off x="0" y="0"/>
            <a:ext cx="5295900" cy="6877050"/>
          </a:xfrm>
          <a:custGeom>
            <a:avLst/>
            <a:gdLst/>
            <a:ahLst/>
            <a:cxnLst/>
            <a:rect l="l" t="t" r="r" b="b"/>
            <a:pathLst>
              <a:path w="5295900" h="6877050" extrusionOk="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2" name="Google Shape;12;p40"/>
          <p:cNvSpPr/>
          <p:nvPr/>
        </p:nvSpPr>
        <p:spPr>
          <a:xfrm>
            <a:off x="1600201" y="1153228"/>
            <a:ext cx="9191625" cy="5704772"/>
          </a:xfrm>
          <a:custGeom>
            <a:avLst/>
            <a:gdLst/>
            <a:ahLst/>
            <a:cxnLst/>
            <a:rect l="l" t="t" r="r" b="b"/>
            <a:pathLst>
              <a:path w="9191625" h="5704772" extrusionOk="0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3" name="Google Shape;13;p40"/>
          <p:cNvSpPr/>
          <p:nvPr/>
        </p:nvSpPr>
        <p:spPr>
          <a:xfrm>
            <a:off x="2795588" y="0"/>
            <a:ext cx="6803142" cy="5396474"/>
          </a:xfrm>
          <a:custGeom>
            <a:avLst/>
            <a:gdLst/>
            <a:ahLst/>
            <a:cxnLst/>
            <a:rect l="l" t="t" r="r" b="b"/>
            <a:pathLst>
              <a:path w="6803142" h="5396474" extrusionOk="0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lt1">
              <a:alpha val="9882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" name="Google Shape;14;p40"/>
          <p:cNvSpPr txBox="1"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lvl="0" algn="ctr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0"/>
          <p:cNvSpPr txBox="1"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7"/>
          <p:cNvSpPr/>
          <p:nvPr/>
        </p:nvSpPr>
        <p:spPr>
          <a:xfrm>
            <a:off x="1" y="0"/>
            <a:ext cx="2242827" cy="2102966"/>
          </a:xfrm>
          <a:custGeom>
            <a:avLst/>
            <a:gdLst/>
            <a:ahLst/>
            <a:cxnLst/>
            <a:rect l="l" t="t" r="r" b="b"/>
            <a:pathLst>
              <a:path w="2242827" h="2102966" extrusionOk="0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15" name="Google Shape;215;p57"/>
          <p:cNvSpPr/>
          <p:nvPr/>
        </p:nvSpPr>
        <p:spPr>
          <a:xfrm rot="10800000">
            <a:off x="9949173" y="4755034"/>
            <a:ext cx="2242827" cy="2102966"/>
          </a:xfrm>
          <a:custGeom>
            <a:avLst/>
            <a:gdLst/>
            <a:ahLst/>
            <a:cxnLst/>
            <a:rect l="l" t="t" r="r" b="b"/>
            <a:pathLst>
              <a:path w="2242827" h="2102966" extrusionOk="0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16" name="Google Shape;216;p57"/>
          <p:cNvSpPr txBox="1">
            <a:spLocks noGrp="1"/>
          </p:cNvSpPr>
          <p:nvPr>
            <p:ph type="ftr" idx="11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57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8"/>
          <p:cNvSpPr/>
          <p:nvPr/>
        </p:nvSpPr>
        <p:spPr>
          <a:xfrm rot="10800000">
            <a:off x="9949173" y="4755034"/>
            <a:ext cx="2242827" cy="2102966"/>
          </a:xfrm>
          <a:custGeom>
            <a:avLst/>
            <a:gdLst/>
            <a:ahLst/>
            <a:cxnLst/>
            <a:rect l="l" t="t" r="r" b="b"/>
            <a:pathLst>
              <a:path w="2242827" h="2102966" extrusionOk="0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20" name="Google Shape;220;p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52343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 Black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3" name="Google Shape;223;p58"/>
          <p:cNvSpPr txBox="1">
            <a:spLocks noGrp="1"/>
          </p:cNvSpPr>
          <p:nvPr>
            <p:ph type="ftr" idx="11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58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9"/>
          <p:cNvSpPr/>
          <p:nvPr/>
        </p:nvSpPr>
        <p:spPr>
          <a:xfrm rot="10800000">
            <a:off x="9949173" y="4755034"/>
            <a:ext cx="2242827" cy="2102966"/>
          </a:xfrm>
          <a:custGeom>
            <a:avLst/>
            <a:gdLst/>
            <a:ahLst/>
            <a:cxnLst/>
            <a:rect l="l" t="t" r="r" b="b"/>
            <a:pathLst>
              <a:path w="2242827" h="2102966" extrusionOk="0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27" name="Google Shape;227;p5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52343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 Black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5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29" name="Google Shape;229;p5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41"/>
          <p:cNvGrpSpPr/>
          <p:nvPr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18" name="Google Shape;18;p41"/>
            <p:cNvSpPr/>
            <p:nvPr/>
          </p:nvSpPr>
          <p:spPr>
            <a:xfrm>
              <a:off x="5009037" y="2525712"/>
              <a:ext cx="3601721" cy="4332288"/>
            </a:xfrm>
            <a:custGeom>
              <a:avLst/>
              <a:gdLst/>
              <a:ahLst/>
              <a:cxnLst/>
              <a:rect l="l" t="t" r="r" b="b"/>
              <a:pathLst>
                <a:path w="1198" h="1441" extrusionOk="0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19" name="Google Shape;19;p41"/>
            <p:cNvSpPr/>
            <p:nvPr/>
          </p:nvSpPr>
          <p:spPr>
            <a:xfrm>
              <a:off x="8589536" y="2525712"/>
              <a:ext cx="3589694" cy="4332288"/>
            </a:xfrm>
            <a:custGeom>
              <a:avLst/>
              <a:gdLst/>
              <a:ahLst/>
              <a:cxnLst/>
              <a:rect l="l" t="t" r="r" b="b"/>
              <a:pathLst>
                <a:path w="1194" h="1441" extrusionOk="0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grpSp>
        <p:nvGrpSpPr>
          <p:cNvPr id="20" name="Google Shape;20;p41"/>
          <p:cNvGrpSpPr/>
          <p:nvPr/>
        </p:nvGrpSpPr>
        <p:grpSpPr>
          <a:xfrm rot="10800000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21" name="Google Shape;21;p41"/>
            <p:cNvSpPr/>
            <p:nvPr/>
          </p:nvSpPr>
          <p:spPr>
            <a:xfrm>
              <a:off x="5183405" y="2678112"/>
              <a:ext cx="3601721" cy="4332288"/>
            </a:xfrm>
            <a:custGeom>
              <a:avLst/>
              <a:gdLst/>
              <a:ahLst/>
              <a:cxnLst/>
              <a:rect l="l" t="t" r="r" b="b"/>
              <a:pathLst>
                <a:path w="1198" h="1441" extrusionOk="0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22" name="Google Shape;22;p41"/>
            <p:cNvSpPr/>
            <p:nvPr/>
          </p:nvSpPr>
          <p:spPr>
            <a:xfrm>
              <a:off x="8763903" y="2678112"/>
              <a:ext cx="3589695" cy="4332288"/>
            </a:xfrm>
            <a:custGeom>
              <a:avLst/>
              <a:gdLst/>
              <a:ahLst/>
              <a:cxnLst/>
              <a:rect l="l" t="t" r="r" b="b"/>
              <a:pathLst>
                <a:path w="1194" h="1441" extrusionOk="0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sp>
        <p:nvSpPr>
          <p:cNvPr id="23" name="Google Shape;23;p41" descr="preencoded.png"/>
          <p:cNvSpPr/>
          <p:nvPr/>
        </p:nvSpPr>
        <p:spPr>
          <a:xfrm>
            <a:off x="7642518" y="4577658"/>
            <a:ext cx="775021" cy="775021"/>
          </a:xfrm>
          <a:custGeom>
            <a:avLst/>
            <a:gdLst/>
            <a:ahLst/>
            <a:cxnLst/>
            <a:rect l="l" t="t" r="r" b="b"/>
            <a:pathLst>
              <a:path w="775021" h="775021" extrusionOk="0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4" name="Google Shape;24;p41"/>
          <p:cNvSpPr txBox="1"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1"/>
          <p:cNvSpPr txBox="1">
            <a:spLocks noGrp="1"/>
          </p:cNvSpPr>
          <p:nvPr>
            <p:ph type="body" idx="1"/>
          </p:nvPr>
        </p:nvSpPr>
        <p:spPr>
          <a:xfrm>
            <a:off x="1499616" y="2770632"/>
            <a:ext cx="5693664" cy="312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/>
            </a:lvl1pPr>
            <a:lvl2pPr marL="914400" lvl="1" indent="-355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6858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3"/>
          <p:cNvSpPr/>
          <p:nvPr/>
        </p:nvSpPr>
        <p:spPr>
          <a:xfrm>
            <a:off x="2062836" y="686475"/>
            <a:ext cx="7774629" cy="6193018"/>
          </a:xfrm>
          <a:custGeom>
            <a:avLst/>
            <a:gdLst/>
            <a:ahLst/>
            <a:cxnLst/>
            <a:rect l="l" t="t" r="r" b="b"/>
            <a:pathLst>
              <a:path w="7774629" h="6193018" extrusionOk="0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rgbClr val="F8E7E7">
              <a:alpha val="9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0" name="Google Shape;40;p43"/>
          <p:cNvSpPr/>
          <p:nvPr/>
        </p:nvSpPr>
        <p:spPr>
          <a:xfrm>
            <a:off x="7610252" y="1"/>
            <a:ext cx="2273668" cy="3147998"/>
          </a:xfrm>
          <a:custGeom>
            <a:avLst/>
            <a:gdLst/>
            <a:ahLst/>
            <a:cxnLst/>
            <a:rect l="l" t="t" r="r" b="b"/>
            <a:pathLst>
              <a:path w="2273668" h="3147998" extrusionOk="0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1" name="Google Shape;41;p43"/>
          <p:cNvSpPr/>
          <p:nvPr/>
        </p:nvSpPr>
        <p:spPr>
          <a:xfrm>
            <a:off x="9883919" y="2"/>
            <a:ext cx="2254928" cy="3141557"/>
          </a:xfrm>
          <a:custGeom>
            <a:avLst/>
            <a:gdLst/>
            <a:ahLst/>
            <a:cxnLst/>
            <a:rect l="l" t="t" r="r" b="b"/>
            <a:pathLst>
              <a:path w="2254928" h="3141557" extrusionOk="0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2" name="Google Shape;42;p43"/>
          <p:cNvSpPr/>
          <p:nvPr/>
        </p:nvSpPr>
        <p:spPr>
          <a:xfrm>
            <a:off x="8395730" y="2"/>
            <a:ext cx="2959203" cy="2352793"/>
          </a:xfrm>
          <a:custGeom>
            <a:avLst/>
            <a:gdLst/>
            <a:ahLst/>
            <a:cxnLst/>
            <a:rect l="l" t="t" r="r" b="b"/>
            <a:pathLst>
              <a:path w="2959203" h="2352793" extrusionOk="0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3" name="Google Shape;43;p43"/>
          <p:cNvSpPr/>
          <p:nvPr/>
        </p:nvSpPr>
        <p:spPr>
          <a:xfrm>
            <a:off x="1390854" y="3130662"/>
            <a:ext cx="3106248" cy="3748831"/>
          </a:xfrm>
          <a:custGeom>
            <a:avLst/>
            <a:gdLst/>
            <a:ahLst/>
            <a:cxnLst/>
            <a:rect l="l" t="t" r="r" b="b"/>
            <a:pathLst>
              <a:path w="3106248" h="3748831" extrusionOk="0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882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4" name="Google Shape;44;p43"/>
          <p:cNvSpPr/>
          <p:nvPr/>
        </p:nvSpPr>
        <p:spPr>
          <a:xfrm>
            <a:off x="0" y="3130661"/>
            <a:ext cx="1400640" cy="3748832"/>
          </a:xfrm>
          <a:custGeom>
            <a:avLst/>
            <a:gdLst/>
            <a:ahLst/>
            <a:cxnLst/>
            <a:rect l="l" t="t" r="r" b="b"/>
            <a:pathLst>
              <a:path w="1400640" h="3748832" extrusionOk="0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5" name="Google Shape;45;p43"/>
          <p:cNvSpPr txBox="1"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3"/>
          <p:cNvSpPr txBox="1"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853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5"/>
          <p:cNvSpPr/>
          <p:nvPr/>
        </p:nvSpPr>
        <p:spPr>
          <a:xfrm>
            <a:off x="1" y="0"/>
            <a:ext cx="2242827" cy="2102966"/>
          </a:xfrm>
          <a:custGeom>
            <a:avLst/>
            <a:gdLst/>
            <a:ahLst/>
            <a:cxnLst/>
            <a:rect l="l" t="t" r="r" b="b"/>
            <a:pathLst>
              <a:path w="2242827" h="2102966" extrusionOk="0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5" name="Google Shape;55;p45"/>
          <p:cNvSpPr/>
          <p:nvPr/>
        </p:nvSpPr>
        <p:spPr>
          <a:xfrm rot="10800000">
            <a:off x="9949173" y="4755034"/>
            <a:ext cx="2242827" cy="2102966"/>
          </a:xfrm>
          <a:custGeom>
            <a:avLst/>
            <a:gdLst/>
            <a:ahLst/>
            <a:cxnLst/>
            <a:rect l="l" t="t" r="r" b="b"/>
            <a:pathLst>
              <a:path w="2242827" h="2102966" extrusionOk="0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6" name="Google Shape;56;p45"/>
          <p:cNvSpPr txBox="1"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270833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5"/>
          <p:cNvSpPr txBox="1">
            <a:spLocks noGrp="1"/>
          </p:cNvSpPr>
          <p:nvPr>
            <p:ph type="ftr" idx="11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5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371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hart">
  <p:cSld name="Title and Char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4"/>
          <p:cNvSpPr/>
          <p:nvPr/>
        </p:nvSpPr>
        <p:spPr>
          <a:xfrm>
            <a:off x="1" y="0"/>
            <a:ext cx="2242827" cy="2102966"/>
          </a:xfrm>
          <a:custGeom>
            <a:avLst/>
            <a:gdLst/>
            <a:ahLst/>
            <a:cxnLst/>
            <a:rect l="l" t="t" r="r" b="b"/>
            <a:pathLst>
              <a:path w="2242827" h="2102966" extrusionOk="0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9" name="Google Shape;49;p44"/>
          <p:cNvSpPr txBox="1"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body" idx="1"/>
          </p:nvPr>
        </p:nvSpPr>
        <p:spPr>
          <a:xfrm>
            <a:off x="539496" y="2103120"/>
            <a:ext cx="11119104" cy="443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•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4"/>
          <p:cNvSpPr txBox="1">
            <a:spLocks noGrp="1"/>
          </p:cNvSpPr>
          <p:nvPr>
            <p:ph type="ftr" idx="11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4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8320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>
  <p:cSld name="Title and Table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2"/>
          <p:cNvSpPr/>
          <p:nvPr/>
        </p:nvSpPr>
        <p:spPr>
          <a:xfrm>
            <a:off x="9866106" y="0"/>
            <a:ext cx="2325894" cy="2180854"/>
          </a:xfrm>
          <a:custGeom>
            <a:avLst/>
            <a:gdLst/>
            <a:ahLst/>
            <a:cxnLst/>
            <a:rect l="l" t="t" r="r" b="b"/>
            <a:pathLst>
              <a:path w="2325894" h="2180854" extrusionOk="0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0" name="Google Shape;140;p52"/>
          <p:cNvSpPr txBox="1"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2"/>
          <p:cNvSpPr txBox="1">
            <a:spLocks noGrp="1"/>
          </p:cNvSpPr>
          <p:nvPr>
            <p:ph type="body" idx="1"/>
          </p:nvPr>
        </p:nvSpPr>
        <p:spPr>
          <a:xfrm>
            <a:off x="755904" y="2825496"/>
            <a:ext cx="10680192" cy="283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•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52"/>
          <p:cNvSpPr txBox="1">
            <a:spLocks noGrp="1"/>
          </p:cNvSpPr>
          <p:nvPr>
            <p:ph type="ftr" idx="11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2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0941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" type="obj">
  <p:cSld name="OBJEC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6" descr="preencoded.png"/>
          <p:cNvSpPr/>
          <p:nvPr/>
        </p:nvSpPr>
        <p:spPr>
          <a:xfrm>
            <a:off x="8758238" y="-14287"/>
            <a:ext cx="3433763" cy="3452812"/>
          </a:xfrm>
          <a:custGeom>
            <a:avLst/>
            <a:gdLst/>
            <a:ahLst/>
            <a:cxnLst/>
            <a:rect l="l" t="t" r="r" b="b"/>
            <a:pathLst>
              <a:path w="3433763" h="3452812" extrusionOk="0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1" name="Google Shape;61;p46" descr="preencoded.png"/>
          <p:cNvSpPr/>
          <p:nvPr/>
        </p:nvSpPr>
        <p:spPr>
          <a:xfrm>
            <a:off x="8758238" y="3438525"/>
            <a:ext cx="3433763" cy="3433762"/>
          </a:xfrm>
          <a:custGeom>
            <a:avLst/>
            <a:gdLst/>
            <a:ahLst/>
            <a:cxnLst/>
            <a:rect l="l" t="t" r="r" b="b"/>
            <a:pathLst>
              <a:path w="3433763" h="3433762" extrusionOk="0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2" name="Google Shape;62;p46" descr="preencoded.png"/>
          <p:cNvSpPr/>
          <p:nvPr/>
        </p:nvSpPr>
        <p:spPr>
          <a:xfrm rot="10800000" flipH="1">
            <a:off x="9991725" y="1247775"/>
            <a:ext cx="2200275" cy="2181225"/>
          </a:xfrm>
          <a:custGeom>
            <a:avLst/>
            <a:gdLst/>
            <a:ahLst/>
            <a:cxnLst/>
            <a:rect l="l" t="t" r="r" b="b"/>
            <a:pathLst>
              <a:path w="2200275" h="2181225" extrusionOk="0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3" name="Google Shape;63;p46" descr="preencoded.png"/>
          <p:cNvSpPr/>
          <p:nvPr/>
        </p:nvSpPr>
        <p:spPr>
          <a:xfrm rot="10800000" flipH="1">
            <a:off x="-20086" y="4580051"/>
            <a:ext cx="2277948" cy="2277948"/>
          </a:xfrm>
          <a:custGeom>
            <a:avLst/>
            <a:gdLst/>
            <a:ahLst/>
            <a:cxnLst/>
            <a:rect l="l" t="t" r="r" b="b"/>
            <a:pathLst>
              <a:path w="2277948" h="2277948" extrusionOk="0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64" name="Google Shape;64;p46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46" descr="preencoded.png"/>
          <p:cNvSpPr/>
          <p:nvPr/>
        </p:nvSpPr>
        <p:spPr>
          <a:xfrm>
            <a:off x="1707959" y="5667616"/>
            <a:ext cx="775021" cy="775021"/>
          </a:xfrm>
          <a:custGeom>
            <a:avLst/>
            <a:gdLst/>
            <a:ahLst/>
            <a:cxnLst/>
            <a:rect l="l" t="t" r="r" b="b"/>
            <a:pathLst>
              <a:path w="775021" h="775021" extrusionOk="0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6" name="Google Shape;66;p46"/>
          <p:cNvSpPr txBox="1"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6"/>
          <p:cNvSpPr txBox="1">
            <a:spLocks noGrp="1"/>
          </p:cNvSpPr>
          <p:nvPr>
            <p:ph type="body" idx="1"/>
          </p:nvPr>
        </p:nvSpPr>
        <p:spPr>
          <a:xfrm>
            <a:off x="1508760" y="2837688"/>
            <a:ext cx="5879592" cy="2700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marL="914400" lvl="1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2pPr>
            <a:lvl3pPr marL="1371600" lvl="2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3pPr>
            <a:lvl4pPr marL="1828800" lvl="3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46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46"/>
          <p:cNvSpPr txBox="1">
            <a:spLocks noGrp="1"/>
          </p:cNvSpPr>
          <p:nvPr>
            <p:ph type="ftr" idx="11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Introduc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7"/>
          <p:cNvSpPr/>
          <p:nvPr/>
        </p:nvSpPr>
        <p:spPr>
          <a:xfrm>
            <a:off x="0" y="3427336"/>
            <a:ext cx="3430200" cy="3430665"/>
          </a:xfrm>
          <a:custGeom>
            <a:avLst/>
            <a:gdLst/>
            <a:ahLst/>
            <a:cxnLst/>
            <a:rect l="l" t="t" r="r" b="b"/>
            <a:pathLst>
              <a:path w="3430200" h="3430665" extrusionOk="0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2" name="Google Shape;72;p47"/>
          <p:cNvSpPr/>
          <p:nvPr/>
        </p:nvSpPr>
        <p:spPr>
          <a:xfrm>
            <a:off x="0" y="3427336"/>
            <a:ext cx="3430200" cy="3430665"/>
          </a:xfrm>
          <a:custGeom>
            <a:avLst/>
            <a:gdLst/>
            <a:ahLst/>
            <a:cxnLst/>
            <a:rect l="l" t="t" r="r" b="b"/>
            <a:pathLst>
              <a:path w="3430200" h="3430665" extrusionOk="0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3" name="Google Shape;73;p47"/>
          <p:cNvSpPr/>
          <p:nvPr/>
        </p:nvSpPr>
        <p:spPr>
          <a:xfrm>
            <a:off x="1" y="1"/>
            <a:ext cx="3423785" cy="3437345"/>
          </a:xfrm>
          <a:custGeom>
            <a:avLst/>
            <a:gdLst/>
            <a:ahLst/>
            <a:cxnLst/>
            <a:rect l="l" t="t" r="r" b="b"/>
            <a:pathLst>
              <a:path w="3423785" h="3437345" extrusionOk="0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4" name="Google Shape;74;p47"/>
          <p:cNvSpPr txBox="1">
            <a:spLocks noGrp="1"/>
          </p:cNvSpPr>
          <p:nvPr>
            <p:ph type="title"/>
          </p:nvPr>
        </p:nvSpPr>
        <p:spPr>
          <a:xfrm>
            <a:off x="4224528" y="2276856"/>
            <a:ext cx="6766560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7"/>
          <p:cNvSpPr txBox="1">
            <a:spLocks noGrp="1"/>
          </p:cNvSpPr>
          <p:nvPr>
            <p:ph type="body" idx="1"/>
          </p:nvPr>
        </p:nvSpPr>
        <p:spPr>
          <a:xfrm>
            <a:off x="4224528" y="3222752"/>
            <a:ext cx="6766560" cy="2700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marL="914400" lvl="1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2pPr>
            <a:lvl3pPr marL="1371600" lvl="2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3pPr>
            <a:lvl4pPr marL="1828800" lvl="3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47"/>
          <p:cNvSpPr txBox="1">
            <a:spLocks noGrp="1"/>
          </p:cNvSpPr>
          <p:nvPr>
            <p:ph type="ftr" idx="11"/>
          </p:nvPr>
        </p:nvSpPr>
        <p:spPr>
          <a:xfrm>
            <a:off x="4224528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7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" name="Google Shape;78;p47"/>
          <p:cNvSpPr/>
          <p:nvPr/>
        </p:nvSpPr>
        <p:spPr>
          <a:xfrm>
            <a:off x="1" y="869"/>
            <a:ext cx="3423785" cy="3436477"/>
          </a:xfrm>
          <a:custGeom>
            <a:avLst/>
            <a:gdLst/>
            <a:ahLst/>
            <a:cxnLst/>
            <a:rect l="l" t="t" r="r" b="b"/>
            <a:pathLst>
              <a:path w="3423785" h="3436477" extrusionOk="0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8"/>
          <p:cNvSpPr txBox="1"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"/>
              <a:buNone/>
              <a:defRPr sz="33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8"/>
          <p:cNvSpPr txBox="1">
            <a:spLocks noGrp="1"/>
          </p:cNvSpPr>
          <p:nvPr>
            <p:ph type="body" idx="1"/>
          </p:nvPr>
        </p:nvSpPr>
        <p:spPr>
          <a:xfrm>
            <a:off x="3611880" y="1984248"/>
            <a:ext cx="768096" cy="162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5485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0"/>
              <a:buNone/>
              <a:defRPr sz="10000" b="1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48"/>
          <p:cNvSpPr txBox="1">
            <a:spLocks noGrp="1"/>
          </p:cNvSpPr>
          <p:nvPr>
            <p:ph type="body" idx="2"/>
          </p:nvPr>
        </p:nvSpPr>
        <p:spPr>
          <a:xfrm>
            <a:off x="4389120" y="4308475"/>
            <a:ext cx="3932238" cy="588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8"/>
          <p:cNvSpPr txBox="1">
            <a:spLocks noGrp="1"/>
          </p:cNvSpPr>
          <p:nvPr>
            <p:ph type="body" idx="3"/>
          </p:nvPr>
        </p:nvSpPr>
        <p:spPr>
          <a:xfrm>
            <a:off x="9500616" y="3209544"/>
            <a:ext cx="768096" cy="162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5485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0"/>
              <a:buNone/>
              <a:defRPr sz="10000" b="1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8" descr="preencoded.png"/>
          <p:cNvSpPr/>
          <p:nvPr/>
        </p:nvSpPr>
        <p:spPr>
          <a:xfrm>
            <a:off x="-7117" y="0"/>
            <a:ext cx="2550985" cy="6858000"/>
          </a:xfrm>
          <a:custGeom>
            <a:avLst/>
            <a:gdLst/>
            <a:ahLst/>
            <a:cxnLst/>
            <a:rect l="l" t="t" r="r" b="b"/>
            <a:pathLst>
              <a:path w="2550985" h="6858000" extrusionOk="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5" name="Google Shape;85;p48"/>
          <p:cNvSpPr/>
          <p:nvPr/>
        </p:nvSpPr>
        <p:spPr>
          <a:xfrm>
            <a:off x="-9415" y="0"/>
            <a:ext cx="2548591" cy="2555628"/>
          </a:xfrm>
          <a:custGeom>
            <a:avLst/>
            <a:gdLst/>
            <a:ahLst/>
            <a:cxnLst/>
            <a:rect l="l" t="t" r="r" b="b"/>
            <a:pathLst>
              <a:path w="2548591" h="2555628" extrusionOk="0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6" name="Google Shape;86;p48" descr="preencoded.png"/>
          <p:cNvSpPr/>
          <p:nvPr/>
        </p:nvSpPr>
        <p:spPr>
          <a:xfrm>
            <a:off x="2543868" y="0"/>
            <a:ext cx="2560340" cy="2560340"/>
          </a:xfrm>
          <a:custGeom>
            <a:avLst/>
            <a:gdLst/>
            <a:ahLst/>
            <a:cxnLst/>
            <a:rect l="l" t="t" r="r" b="b"/>
            <a:pathLst>
              <a:path w="2560340" h="2560340" extrusionOk="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7" name="Google Shape;87;p48"/>
          <p:cNvSpPr/>
          <p:nvPr/>
        </p:nvSpPr>
        <p:spPr>
          <a:xfrm flipH="1">
            <a:off x="2535251" y="4308466"/>
            <a:ext cx="2550984" cy="2560441"/>
          </a:xfrm>
          <a:custGeom>
            <a:avLst/>
            <a:gdLst/>
            <a:ahLst/>
            <a:cxnLst/>
            <a:rect l="l" t="t" r="r" b="b"/>
            <a:pathLst>
              <a:path w="1079" h="1083" extrusionOk="0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8" name="Google Shape;88;p48"/>
          <p:cNvSpPr/>
          <p:nvPr/>
        </p:nvSpPr>
        <p:spPr>
          <a:xfrm flipH="1">
            <a:off x="-10617" y="4308466"/>
            <a:ext cx="2550984" cy="2560441"/>
          </a:xfrm>
          <a:custGeom>
            <a:avLst/>
            <a:gdLst/>
            <a:ahLst/>
            <a:cxnLst/>
            <a:rect l="l" t="t" r="r" b="b"/>
            <a:pathLst>
              <a:path w="1079" h="1083" extrusionOk="0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9" name="Google Shape;89;p48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">
  <p:cSld name="Closing">
    <p:bg>
      <p:bgPr>
        <a:solidFill>
          <a:schemeClr val="accent6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0"/>
          <p:cNvSpPr/>
          <p:nvPr/>
        </p:nvSpPr>
        <p:spPr>
          <a:xfrm>
            <a:off x="0" y="0"/>
            <a:ext cx="8948738" cy="6858000"/>
          </a:xfrm>
          <a:custGeom>
            <a:avLst/>
            <a:gdLst/>
            <a:ahLst/>
            <a:cxnLst/>
            <a:rect l="l" t="t" r="r" b="b"/>
            <a:pathLst>
              <a:path w="8948738" h="6858000" extrusionOk="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6" name="Google Shape;116;p50" descr="preencoded.png"/>
          <p:cNvSpPr/>
          <p:nvPr/>
        </p:nvSpPr>
        <p:spPr>
          <a:xfrm>
            <a:off x="7538626" y="13142"/>
            <a:ext cx="4653374" cy="6831717"/>
          </a:xfrm>
          <a:custGeom>
            <a:avLst/>
            <a:gdLst/>
            <a:ahLst/>
            <a:cxnLst/>
            <a:rect l="l" t="t" r="r" b="b"/>
            <a:pathLst>
              <a:path w="4653374" h="6831717" extrusionOk="0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17" name="Google Shape;117;p50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50"/>
          <p:cNvSpPr txBox="1"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ctr" anchorCtr="0">
            <a:noAutofit/>
          </a:bodyPr>
          <a:lstStyle>
            <a:lvl1pPr lvl="0" algn="l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0"/>
          <p:cNvSpPr txBox="1"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x4">
  <p:cSld name="Team x4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3"/>
          <p:cNvSpPr/>
          <p:nvPr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6" name="Google Shape;146;p53"/>
          <p:cNvSpPr txBox="1"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3"/>
          <p:cNvSpPr txBox="1">
            <a:spLocks noGrp="1"/>
          </p:cNvSpPr>
          <p:nvPr>
            <p:ph type="ftr" idx="11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3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9" name="Google Shape;149;p53"/>
          <p:cNvSpPr>
            <a:spLocks noGrp="1"/>
          </p:cNvSpPr>
          <p:nvPr>
            <p:ph type="pic" idx="2"/>
          </p:nvPr>
        </p:nvSpPr>
        <p:spPr>
          <a:xfrm>
            <a:off x="758905" y="2392023"/>
            <a:ext cx="2596896" cy="2596896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50" name="Google Shape;150;p53"/>
          <p:cNvSpPr txBox="1">
            <a:spLocks noGrp="1"/>
          </p:cNvSpPr>
          <p:nvPr>
            <p:ph type="body" idx="1"/>
          </p:nvPr>
        </p:nvSpPr>
        <p:spPr>
          <a:xfrm>
            <a:off x="758905" y="4989515"/>
            <a:ext cx="2598737" cy="110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2743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53"/>
          <p:cNvSpPr txBox="1">
            <a:spLocks noGrp="1"/>
          </p:cNvSpPr>
          <p:nvPr>
            <p:ph type="body" idx="3"/>
          </p:nvPr>
        </p:nvSpPr>
        <p:spPr>
          <a:xfrm>
            <a:off x="916885" y="5599755"/>
            <a:ext cx="22834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53"/>
          <p:cNvSpPr>
            <a:spLocks noGrp="1"/>
          </p:cNvSpPr>
          <p:nvPr>
            <p:ph type="pic" idx="4"/>
          </p:nvPr>
        </p:nvSpPr>
        <p:spPr>
          <a:xfrm>
            <a:off x="3517361" y="2392619"/>
            <a:ext cx="2596896" cy="2596896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53" name="Google Shape;153;p53"/>
          <p:cNvSpPr txBox="1">
            <a:spLocks noGrp="1"/>
          </p:cNvSpPr>
          <p:nvPr>
            <p:ph type="body" idx="5"/>
          </p:nvPr>
        </p:nvSpPr>
        <p:spPr>
          <a:xfrm>
            <a:off x="3516747" y="4990111"/>
            <a:ext cx="2598737" cy="110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2743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53"/>
          <p:cNvSpPr txBox="1">
            <a:spLocks noGrp="1"/>
          </p:cNvSpPr>
          <p:nvPr>
            <p:ph type="body" idx="6"/>
          </p:nvPr>
        </p:nvSpPr>
        <p:spPr>
          <a:xfrm>
            <a:off x="3674073" y="5600351"/>
            <a:ext cx="22834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53"/>
          <p:cNvSpPr>
            <a:spLocks noGrp="1"/>
          </p:cNvSpPr>
          <p:nvPr>
            <p:ph type="pic" idx="7"/>
          </p:nvPr>
        </p:nvSpPr>
        <p:spPr>
          <a:xfrm>
            <a:off x="6275817" y="2393215"/>
            <a:ext cx="2596896" cy="2596896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56" name="Google Shape;156;p53"/>
          <p:cNvSpPr txBox="1">
            <a:spLocks noGrp="1"/>
          </p:cNvSpPr>
          <p:nvPr>
            <p:ph type="body" idx="8"/>
          </p:nvPr>
        </p:nvSpPr>
        <p:spPr>
          <a:xfrm>
            <a:off x="6274589" y="4990707"/>
            <a:ext cx="2598737" cy="110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2743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53"/>
          <p:cNvSpPr txBox="1">
            <a:spLocks noGrp="1"/>
          </p:cNvSpPr>
          <p:nvPr>
            <p:ph type="body" idx="9"/>
          </p:nvPr>
        </p:nvSpPr>
        <p:spPr>
          <a:xfrm>
            <a:off x="6432529" y="5600947"/>
            <a:ext cx="22834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53"/>
          <p:cNvSpPr>
            <a:spLocks noGrp="1"/>
          </p:cNvSpPr>
          <p:nvPr>
            <p:ph type="pic" idx="13"/>
          </p:nvPr>
        </p:nvSpPr>
        <p:spPr>
          <a:xfrm>
            <a:off x="9034272" y="2393215"/>
            <a:ext cx="2596896" cy="2596896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59" name="Google Shape;159;p53"/>
          <p:cNvSpPr txBox="1">
            <a:spLocks noGrp="1"/>
          </p:cNvSpPr>
          <p:nvPr>
            <p:ph type="body" idx="14"/>
          </p:nvPr>
        </p:nvSpPr>
        <p:spPr>
          <a:xfrm>
            <a:off x="9032431" y="4990707"/>
            <a:ext cx="2598737" cy="110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2743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53"/>
          <p:cNvSpPr txBox="1">
            <a:spLocks noGrp="1"/>
          </p:cNvSpPr>
          <p:nvPr>
            <p:ph type="body" idx="15"/>
          </p:nvPr>
        </p:nvSpPr>
        <p:spPr>
          <a:xfrm>
            <a:off x="9190984" y="5600947"/>
            <a:ext cx="22834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x8">
  <p:cSld name="Team x8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4"/>
          <p:cNvSpPr txBox="1"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54"/>
          <p:cNvSpPr txBox="1">
            <a:spLocks noGrp="1"/>
          </p:cNvSpPr>
          <p:nvPr>
            <p:ph type="ftr" idx="11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54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5" name="Google Shape;165;p54"/>
          <p:cNvSpPr>
            <a:spLocks noGrp="1"/>
          </p:cNvSpPr>
          <p:nvPr>
            <p:ph type="pic" idx="2"/>
          </p:nvPr>
        </p:nvSpPr>
        <p:spPr>
          <a:xfrm>
            <a:off x="1271016" y="1545336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66" name="Google Shape;166;p54"/>
          <p:cNvSpPr txBox="1">
            <a:spLocks noGrp="1"/>
          </p:cNvSpPr>
          <p:nvPr>
            <p:ph type="body" idx="1"/>
          </p:nvPr>
        </p:nvSpPr>
        <p:spPr>
          <a:xfrm>
            <a:off x="1271016" y="3191256"/>
            <a:ext cx="2029968" cy="6949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155425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54"/>
          <p:cNvSpPr txBox="1">
            <a:spLocks noGrp="1"/>
          </p:cNvSpPr>
          <p:nvPr>
            <p:ph type="body" idx="3"/>
          </p:nvPr>
        </p:nvSpPr>
        <p:spPr>
          <a:xfrm>
            <a:off x="1271016" y="3616960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54"/>
          <p:cNvSpPr>
            <a:spLocks noGrp="1"/>
          </p:cNvSpPr>
          <p:nvPr>
            <p:ph type="pic" idx="4"/>
          </p:nvPr>
        </p:nvSpPr>
        <p:spPr>
          <a:xfrm>
            <a:off x="1271016" y="4144264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69" name="Google Shape;169;p54"/>
          <p:cNvSpPr txBox="1">
            <a:spLocks noGrp="1"/>
          </p:cNvSpPr>
          <p:nvPr>
            <p:ph type="body" idx="5"/>
          </p:nvPr>
        </p:nvSpPr>
        <p:spPr>
          <a:xfrm>
            <a:off x="1271016" y="5790184"/>
            <a:ext cx="2029968" cy="69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155425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54"/>
          <p:cNvSpPr txBox="1">
            <a:spLocks noGrp="1"/>
          </p:cNvSpPr>
          <p:nvPr>
            <p:ph type="body" idx="6"/>
          </p:nvPr>
        </p:nvSpPr>
        <p:spPr>
          <a:xfrm>
            <a:off x="1271016" y="6215888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54"/>
          <p:cNvSpPr>
            <a:spLocks noGrp="1"/>
          </p:cNvSpPr>
          <p:nvPr>
            <p:ph type="pic" idx="7"/>
          </p:nvPr>
        </p:nvSpPr>
        <p:spPr>
          <a:xfrm>
            <a:off x="3828288" y="1545336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72" name="Google Shape;172;p54"/>
          <p:cNvSpPr txBox="1">
            <a:spLocks noGrp="1"/>
          </p:cNvSpPr>
          <p:nvPr>
            <p:ph type="body" idx="8"/>
          </p:nvPr>
        </p:nvSpPr>
        <p:spPr>
          <a:xfrm>
            <a:off x="3828288" y="3191256"/>
            <a:ext cx="2029968" cy="69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155425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54"/>
          <p:cNvSpPr txBox="1">
            <a:spLocks noGrp="1"/>
          </p:cNvSpPr>
          <p:nvPr>
            <p:ph type="body" idx="9"/>
          </p:nvPr>
        </p:nvSpPr>
        <p:spPr>
          <a:xfrm>
            <a:off x="3828288" y="3616960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54"/>
          <p:cNvSpPr>
            <a:spLocks noGrp="1"/>
          </p:cNvSpPr>
          <p:nvPr>
            <p:ph type="pic" idx="13"/>
          </p:nvPr>
        </p:nvSpPr>
        <p:spPr>
          <a:xfrm>
            <a:off x="3828288" y="4144264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75" name="Google Shape;175;p54"/>
          <p:cNvSpPr txBox="1">
            <a:spLocks noGrp="1"/>
          </p:cNvSpPr>
          <p:nvPr>
            <p:ph type="body" idx="14"/>
          </p:nvPr>
        </p:nvSpPr>
        <p:spPr>
          <a:xfrm>
            <a:off x="3828288" y="5790184"/>
            <a:ext cx="2029968" cy="6949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155425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54"/>
          <p:cNvSpPr txBox="1">
            <a:spLocks noGrp="1"/>
          </p:cNvSpPr>
          <p:nvPr>
            <p:ph type="body" idx="15"/>
          </p:nvPr>
        </p:nvSpPr>
        <p:spPr>
          <a:xfrm>
            <a:off x="3828288" y="6215888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54"/>
          <p:cNvSpPr>
            <a:spLocks noGrp="1"/>
          </p:cNvSpPr>
          <p:nvPr>
            <p:ph type="pic" idx="16"/>
          </p:nvPr>
        </p:nvSpPr>
        <p:spPr>
          <a:xfrm>
            <a:off x="6385560" y="1545336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78" name="Google Shape;178;p54"/>
          <p:cNvSpPr txBox="1">
            <a:spLocks noGrp="1"/>
          </p:cNvSpPr>
          <p:nvPr>
            <p:ph type="body" idx="17"/>
          </p:nvPr>
        </p:nvSpPr>
        <p:spPr>
          <a:xfrm>
            <a:off x="6385560" y="3191256"/>
            <a:ext cx="2029968" cy="6949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155425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54"/>
          <p:cNvSpPr txBox="1">
            <a:spLocks noGrp="1"/>
          </p:cNvSpPr>
          <p:nvPr>
            <p:ph type="body" idx="18"/>
          </p:nvPr>
        </p:nvSpPr>
        <p:spPr>
          <a:xfrm>
            <a:off x="6385560" y="3616960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54"/>
          <p:cNvSpPr>
            <a:spLocks noGrp="1"/>
          </p:cNvSpPr>
          <p:nvPr>
            <p:ph type="pic" idx="19"/>
          </p:nvPr>
        </p:nvSpPr>
        <p:spPr>
          <a:xfrm>
            <a:off x="6385560" y="4144264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81" name="Google Shape;181;p54"/>
          <p:cNvSpPr txBox="1">
            <a:spLocks noGrp="1"/>
          </p:cNvSpPr>
          <p:nvPr>
            <p:ph type="body" idx="20"/>
          </p:nvPr>
        </p:nvSpPr>
        <p:spPr>
          <a:xfrm>
            <a:off x="6385560" y="5790184"/>
            <a:ext cx="2029968" cy="69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155425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54"/>
          <p:cNvSpPr txBox="1">
            <a:spLocks noGrp="1"/>
          </p:cNvSpPr>
          <p:nvPr>
            <p:ph type="body" idx="21"/>
          </p:nvPr>
        </p:nvSpPr>
        <p:spPr>
          <a:xfrm>
            <a:off x="6385560" y="6215888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54"/>
          <p:cNvSpPr>
            <a:spLocks noGrp="1"/>
          </p:cNvSpPr>
          <p:nvPr>
            <p:ph type="pic" idx="22"/>
          </p:nvPr>
        </p:nvSpPr>
        <p:spPr>
          <a:xfrm>
            <a:off x="8942832" y="1545336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84" name="Google Shape;184;p54"/>
          <p:cNvSpPr txBox="1">
            <a:spLocks noGrp="1"/>
          </p:cNvSpPr>
          <p:nvPr>
            <p:ph type="body" idx="23"/>
          </p:nvPr>
        </p:nvSpPr>
        <p:spPr>
          <a:xfrm>
            <a:off x="8942832" y="3191256"/>
            <a:ext cx="2029968" cy="69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155425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54"/>
          <p:cNvSpPr txBox="1">
            <a:spLocks noGrp="1"/>
          </p:cNvSpPr>
          <p:nvPr>
            <p:ph type="body" idx="24"/>
          </p:nvPr>
        </p:nvSpPr>
        <p:spPr>
          <a:xfrm>
            <a:off x="8942832" y="3616960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54"/>
          <p:cNvSpPr>
            <a:spLocks noGrp="1"/>
          </p:cNvSpPr>
          <p:nvPr>
            <p:ph type="pic" idx="25"/>
          </p:nvPr>
        </p:nvSpPr>
        <p:spPr>
          <a:xfrm>
            <a:off x="8942832" y="4144264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87" name="Google Shape;187;p54"/>
          <p:cNvSpPr txBox="1">
            <a:spLocks noGrp="1"/>
          </p:cNvSpPr>
          <p:nvPr>
            <p:ph type="body" idx="26"/>
          </p:nvPr>
        </p:nvSpPr>
        <p:spPr>
          <a:xfrm>
            <a:off x="8942832" y="5790184"/>
            <a:ext cx="2029968" cy="6949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155425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54"/>
          <p:cNvSpPr txBox="1">
            <a:spLocks noGrp="1"/>
          </p:cNvSpPr>
          <p:nvPr>
            <p:ph type="body" idx="27"/>
          </p:nvPr>
        </p:nvSpPr>
        <p:spPr>
          <a:xfrm>
            <a:off x="8942832" y="6215888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5"/>
          <p:cNvSpPr txBox="1"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55"/>
          <p:cNvSpPr txBox="1">
            <a:spLocks noGrp="1"/>
          </p:cNvSpPr>
          <p:nvPr>
            <p:ph type="ftr" idx="11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55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3" name="Google Shape;193;p55"/>
          <p:cNvSpPr txBox="1"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prstGeom prst="rect">
            <a:avLst/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6858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4" name="Google Shape;194;p55"/>
          <p:cNvSpPr>
            <a:spLocks noGrp="1"/>
          </p:cNvSpPr>
          <p:nvPr>
            <p:ph type="pic" idx="2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195" name="Google Shape;195;p55"/>
          <p:cNvSpPr txBox="1">
            <a:spLocks noGrp="1"/>
          </p:cNvSpPr>
          <p:nvPr>
            <p:ph type="body" idx="3"/>
          </p:nvPr>
        </p:nvSpPr>
        <p:spPr>
          <a:xfrm>
            <a:off x="992124" y="3950208"/>
            <a:ext cx="2770632" cy="2206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5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55"/>
          <p:cNvSpPr txBox="1">
            <a:spLocks noGrp="1"/>
          </p:cNvSpPr>
          <p:nvPr>
            <p:ph type="body" idx="4"/>
          </p:nvPr>
        </p:nvSpPr>
        <p:spPr>
          <a:xfrm>
            <a:off x="4443984" y="2743200"/>
            <a:ext cx="3328416" cy="3557016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6858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7" name="Google Shape;197;p55"/>
          <p:cNvSpPr>
            <a:spLocks noGrp="1"/>
          </p:cNvSpPr>
          <p:nvPr>
            <p:ph type="pic" idx="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98" name="Google Shape;198;p55"/>
          <p:cNvSpPr txBox="1">
            <a:spLocks noGrp="1"/>
          </p:cNvSpPr>
          <p:nvPr>
            <p:ph type="body" idx="6"/>
          </p:nvPr>
        </p:nvSpPr>
        <p:spPr>
          <a:xfrm>
            <a:off x="4722876" y="3950208"/>
            <a:ext cx="2770632" cy="2206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5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55"/>
          <p:cNvSpPr txBox="1">
            <a:spLocks noGrp="1"/>
          </p:cNvSpPr>
          <p:nvPr>
            <p:ph type="body" idx="7"/>
          </p:nvPr>
        </p:nvSpPr>
        <p:spPr>
          <a:xfrm>
            <a:off x="8092440" y="2743200"/>
            <a:ext cx="3328416" cy="3557016"/>
          </a:xfrm>
          <a:prstGeom prst="rect">
            <a:avLst/>
          </a:prstGeom>
          <a:noFill/>
          <a:ln w="127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6858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0" name="Google Shape;200;p55"/>
          <p:cNvSpPr>
            <a:spLocks noGrp="1"/>
          </p:cNvSpPr>
          <p:nvPr>
            <p:ph type="pic" idx="8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201" name="Google Shape;201;p55"/>
          <p:cNvSpPr txBox="1">
            <a:spLocks noGrp="1"/>
          </p:cNvSpPr>
          <p:nvPr>
            <p:ph type="body" idx="9"/>
          </p:nvPr>
        </p:nvSpPr>
        <p:spPr>
          <a:xfrm>
            <a:off x="8371332" y="3950208"/>
            <a:ext cx="2770632" cy="2206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5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6" descr="preencoded.png"/>
          <p:cNvSpPr/>
          <p:nvPr/>
        </p:nvSpPr>
        <p:spPr>
          <a:xfrm>
            <a:off x="-5568" y="-2784"/>
            <a:ext cx="3443288" cy="6891337"/>
          </a:xfrm>
          <a:custGeom>
            <a:avLst/>
            <a:gdLst/>
            <a:ahLst/>
            <a:cxnLst/>
            <a:rect l="l" t="t" r="r" b="b"/>
            <a:pathLst>
              <a:path w="3443288" h="6891337" extrusionOk="0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04" name="Google Shape;204;p56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56"/>
          <p:cNvSpPr/>
          <p:nvPr/>
        </p:nvSpPr>
        <p:spPr>
          <a:xfrm>
            <a:off x="1721621" y="-2784"/>
            <a:ext cx="1716115" cy="1720853"/>
          </a:xfrm>
          <a:custGeom>
            <a:avLst/>
            <a:gdLst/>
            <a:ahLst/>
            <a:cxnLst/>
            <a:rect l="l" t="t" r="r" b="b"/>
            <a:pathLst>
              <a:path w="1716115" h="1720853" extrusionOk="0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lt1">
              <a:alpha val="9882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06" name="Google Shape;206;p56" descr="preencoded.png"/>
          <p:cNvSpPr/>
          <p:nvPr/>
        </p:nvSpPr>
        <p:spPr>
          <a:xfrm>
            <a:off x="-5568" y="3440504"/>
            <a:ext cx="3443288" cy="3448050"/>
          </a:xfrm>
          <a:custGeom>
            <a:avLst/>
            <a:gdLst/>
            <a:ahLst/>
            <a:cxnLst/>
            <a:rect l="l" t="t" r="r" b="b"/>
            <a:pathLst>
              <a:path w="3443288" h="3448050" extrusionOk="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07" name="Google Shape;207;p5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0" name="Google Shape;210;p56"/>
          <p:cNvSpPr txBox="1"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56"/>
          <p:cNvSpPr txBox="1">
            <a:spLocks noGrp="1"/>
          </p:cNvSpPr>
          <p:nvPr>
            <p:ph type="body" idx="1"/>
          </p:nvPr>
        </p:nvSpPr>
        <p:spPr>
          <a:xfrm>
            <a:off x="3685032" y="2255520"/>
            <a:ext cx="3741928" cy="430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1pPr>
            <a:lvl2pPr marL="914400" lvl="1" indent="-3111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•"/>
              <a:defRPr sz="1300"/>
            </a:lvl2pPr>
            <a:lvl3pPr marL="1371600" lvl="2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56"/>
          <p:cNvSpPr txBox="1">
            <a:spLocks noGrp="1"/>
          </p:cNvSpPr>
          <p:nvPr>
            <p:ph type="body" idx="2"/>
          </p:nvPr>
        </p:nvSpPr>
        <p:spPr>
          <a:xfrm>
            <a:off x="7754112" y="2255520"/>
            <a:ext cx="3741928" cy="430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1pPr>
            <a:lvl2pPr marL="914400" lvl="1" indent="-3111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•"/>
              <a:defRPr sz="1300"/>
            </a:lvl2pPr>
            <a:lvl3pPr marL="1371600" lvl="2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9"/>
          <p:cNvSpPr txBox="1"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  <a:defRPr sz="4400" b="1" i="0" u="none" strike="noStrike" cap="none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9"/>
          <p:cNvSpPr txBox="1"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8" name="Google Shape;8;p39"/>
          <p:cNvSpPr txBox="1">
            <a:spLocks noGrp="1"/>
          </p:cNvSpPr>
          <p:nvPr>
            <p:ph type="ftr" idx="11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9" name="Google Shape;9;p39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9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jpe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amy@mugrid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Mark.Abeles-Allison@bayfieldcounty.wi.gov" TargetMode="External"/><Relationship Id="rId5" Type="http://schemas.openxmlformats.org/officeDocument/2006/relationships/hyperlink" Target="mailto:billebailey2@gmail.com" TargetMode="External"/><Relationship Id="rId4" Type="http://schemas.openxmlformats.org/officeDocument/2006/relationships/hyperlink" Target="mailto:Laura.novak@mugrid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"/>
          <p:cNvSpPr txBox="1">
            <a:spLocks noGrp="1"/>
          </p:cNvSpPr>
          <p:nvPr>
            <p:ph type="ctrTitle"/>
          </p:nvPr>
        </p:nvSpPr>
        <p:spPr>
          <a:xfrm>
            <a:off x="2614863" y="1493284"/>
            <a:ext cx="6962273" cy="1225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lvl="0" indent="0" algn="ctr" rtl="0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3200" dirty="0"/>
              <a:t>Department of Energy Grant</a:t>
            </a:r>
            <a:br>
              <a:rPr lang="en-US" sz="3200" dirty="0"/>
            </a:br>
            <a:r>
              <a:rPr lang="en-US" sz="2400" dirty="0"/>
              <a:t>Energy in Rural or Remote Areas</a:t>
            </a:r>
            <a:endParaRPr sz="2400" dirty="0"/>
          </a:p>
        </p:txBody>
      </p:sp>
      <p:sp>
        <p:nvSpPr>
          <p:cNvPr id="237" name="Google Shape;237;p1"/>
          <p:cNvSpPr txBox="1">
            <a:spLocks noGrp="1"/>
          </p:cNvSpPr>
          <p:nvPr>
            <p:ph type="subTitle" idx="1"/>
          </p:nvPr>
        </p:nvSpPr>
        <p:spPr>
          <a:xfrm>
            <a:off x="3576421" y="2847228"/>
            <a:ext cx="5243118" cy="251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lang="en-US" sz="1800" dirty="0"/>
              <a:t>State of Wisconsin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lang="en-US" sz="1800" dirty="0"/>
              <a:t>Wisconsin Office of Sustainability and Clean Energy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lang="en-US" sz="1800" dirty="0"/>
              <a:t>Bayfield County + Towns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lang="en-US" sz="1800" dirty="0"/>
              <a:t>Red Cliff Band of Lake Superior Chippewa</a:t>
            </a:r>
            <a:endParaRPr dirty="0"/>
          </a:p>
          <a:p>
            <a:pPr marL="0" indent="0">
              <a:buSzPts val="1800"/>
            </a:pPr>
            <a:r>
              <a:rPr lang="en-US" sz="1800" dirty="0"/>
              <a:t>WEDC Office of Rural Prosperity</a:t>
            </a:r>
          </a:p>
          <a:p>
            <a:pPr marL="0" indent="0">
              <a:buSzPts val="1800"/>
            </a:pPr>
            <a:r>
              <a:rPr lang="en-US" sz="1800" dirty="0"/>
              <a:t>Cheq Bay Renewables</a:t>
            </a:r>
          </a:p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lang="en-US" sz="1800" dirty="0"/>
              <a:t>muGrid Analytics</a:t>
            </a:r>
          </a:p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lang="en-US" sz="1800" dirty="0"/>
              <a:t>Slipstream</a:t>
            </a:r>
          </a:p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endParaRPr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303" name="Google Shape;303;p10"/>
          <p:cNvSpPr txBox="1">
            <a:spLocks noGrp="1"/>
          </p:cNvSpPr>
          <p:nvPr>
            <p:ph type="title"/>
          </p:nvPr>
        </p:nvSpPr>
        <p:spPr>
          <a:xfrm>
            <a:off x="3767328" y="375137"/>
            <a:ext cx="8165592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dirty="0"/>
              <a:t>BENEFITS</a:t>
            </a:r>
            <a:endParaRPr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4F6685-E2EC-9045-E497-4C58965DFB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1DBC4D1-50BB-C8A1-D5E7-CFD15183B4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5402188"/>
              </p:ext>
            </p:extLst>
          </p:nvPr>
        </p:nvGraphicFramePr>
        <p:xfrm>
          <a:off x="1127004" y="1225296"/>
          <a:ext cx="993799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7132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7"/>
          <p:cNvSpPr txBox="1">
            <a:spLocks noGrp="1"/>
          </p:cNvSpPr>
          <p:nvPr>
            <p:ph type="title"/>
          </p:nvPr>
        </p:nvSpPr>
        <p:spPr>
          <a:xfrm>
            <a:off x="760476" y="594360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Resilience and Prosperity in Rural Northern Wisconsin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dirty="0"/>
              <a:t>PROJECT TIMELINE &amp; BUDGET</a:t>
            </a:r>
            <a:endParaRPr dirty="0"/>
          </a:p>
        </p:txBody>
      </p:sp>
      <p:sp>
        <p:nvSpPr>
          <p:cNvPr id="283" name="Google Shape;283;p7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285" name="Google Shape;285;p7"/>
          <p:cNvSpPr txBox="1">
            <a:spLocks noGrp="1"/>
          </p:cNvSpPr>
          <p:nvPr>
            <p:ph type="body" idx="4294967295"/>
          </p:nvPr>
        </p:nvSpPr>
        <p:spPr>
          <a:xfrm>
            <a:off x="4712677" y="2255838"/>
            <a:ext cx="7479324" cy="43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7472" lvl="0" indent="-34747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Char char="•"/>
            </a:pPr>
            <a:r>
              <a:rPr lang="en-US" dirty="0"/>
              <a:t>Project timeline: 4.5 years for 4 phases</a:t>
            </a:r>
            <a:endParaRPr dirty="0"/>
          </a:p>
          <a:p>
            <a:pPr marL="685800" lvl="1" indent="-34747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ct val="100000"/>
              <a:buChar char="•"/>
            </a:pPr>
            <a:r>
              <a:rPr lang="en-US" dirty="0"/>
              <a:t>Phase 1 (Plan): June 2024 – January 2025</a:t>
            </a:r>
            <a:endParaRPr dirty="0"/>
          </a:p>
          <a:p>
            <a:pPr marL="685800" lvl="1" indent="-34747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ct val="100000"/>
              <a:buChar char="•"/>
            </a:pPr>
            <a:r>
              <a:rPr lang="en-US" dirty="0"/>
              <a:t>Phase 2 (Engineer/Procure):  Begins January 2025</a:t>
            </a:r>
            <a:endParaRPr dirty="0"/>
          </a:p>
          <a:p>
            <a:pPr marL="685800" lvl="1" indent="-34747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ct val="100000"/>
              <a:buChar char="•"/>
            </a:pPr>
            <a:r>
              <a:rPr lang="en-US" dirty="0"/>
              <a:t>Phase 3 (Build): Half in summer 2025 and half in summer 2026</a:t>
            </a:r>
            <a:endParaRPr dirty="0"/>
          </a:p>
          <a:p>
            <a:pPr marL="685800" lvl="1" indent="-34747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ct val="100000"/>
              <a:buChar char="•"/>
            </a:pPr>
            <a:r>
              <a:rPr lang="en-US" dirty="0"/>
              <a:t>Phase 4 (Operate): 12 months from project completion</a:t>
            </a:r>
          </a:p>
          <a:p>
            <a:pPr marL="685800" lvl="1" indent="-34747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ct val="100000"/>
              <a:buChar char="•"/>
            </a:pPr>
            <a:r>
              <a:rPr lang="en-US" dirty="0"/>
              <a:t>Post-demonstration: Towns/Village retains ownership; project revenues cover O&amp;M costs</a:t>
            </a:r>
            <a:endParaRPr dirty="0"/>
          </a:p>
          <a:p>
            <a:pPr marL="347472" lvl="0" indent="-34747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ct val="100000"/>
              <a:buChar char="•"/>
            </a:pPr>
            <a:r>
              <a:rPr lang="en-US" dirty="0"/>
              <a:t>Total budget (still in refinement): $10.5M</a:t>
            </a:r>
          </a:p>
          <a:p>
            <a:pPr marL="804672" lvl="1" indent="-347472">
              <a:buSzPct val="100000"/>
            </a:pPr>
            <a:r>
              <a:rPr lang="en-US" dirty="0"/>
              <a:t>20% Cost Share covered by sites and project partners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8AE4F-E901-3BBD-4870-CF8AC2ADAC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40" t="18707" r="35034" b="3555"/>
          <a:stretch/>
        </p:blipFill>
        <p:spPr>
          <a:xfrm>
            <a:off x="1034545" y="2082843"/>
            <a:ext cx="3500385" cy="460216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E498E2-3DD1-93AE-8E92-8C0A91B3E3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B16CAE1-20B4-1B28-2F82-FC229BC0A3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682968"/>
              </p:ext>
            </p:extLst>
          </p:nvPr>
        </p:nvGraphicFramePr>
        <p:xfrm>
          <a:off x="1138990" y="719665"/>
          <a:ext cx="9346766" cy="552071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7202905">
                  <a:extLst>
                    <a:ext uri="{9D8B030D-6E8A-4147-A177-3AD203B41FA5}">
                      <a16:colId xmlns:a16="http://schemas.microsoft.com/office/drawing/2014/main" val="440424047"/>
                    </a:ext>
                  </a:extLst>
                </a:gridCol>
                <a:gridCol w="2143861">
                  <a:extLst>
                    <a:ext uri="{9D8B030D-6E8A-4147-A177-3AD203B41FA5}">
                      <a16:colId xmlns:a16="http://schemas.microsoft.com/office/drawing/2014/main" val="3677611474"/>
                    </a:ext>
                  </a:extLst>
                </a:gridCol>
              </a:tblGrid>
              <a:tr h="50188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DRAFT GRANT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398415"/>
                  </a:ext>
                </a:extLst>
              </a:tr>
              <a:tr h="501883">
                <a:tc>
                  <a:txBody>
                    <a:bodyPr/>
                    <a:lstStyle/>
                    <a:p>
                      <a:r>
                        <a:rPr lang="en-US" sz="2400" dirty="0"/>
                        <a:t>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8905071"/>
                  </a:ext>
                </a:extLst>
              </a:tr>
              <a:tr h="501883">
                <a:tc>
                  <a:txBody>
                    <a:bodyPr/>
                    <a:lstStyle/>
                    <a:p>
                      <a:r>
                        <a:rPr lang="en-US" sz="2000" dirty="0"/>
                        <a:t>Bayfield County 5 Highway Garage Microgrids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$1,242,010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8712992"/>
                  </a:ext>
                </a:extLst>
              </a:tr>
              <a:tr h="501883">
                <a:tc>
                  <a:txBody>
                    <a:bodyPr/>
                    <a:lstStyle/>
                    <a:p>
                      <a:r>
                        <a:rPr lang="en-US" sz="2000" dirty="0"/>
                        <a:t>Bayfield County CNG Fueling Station and Plow Trucks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$2,750,000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861980"/>
                  </a:ext>
                </a:extLst>
              </a:tr>
              <a:tr h="50188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Bayfield County Local Units of Government -  Microgrids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$1,244,146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150651"/>
                  </a:ext>
                </a:extLst>
              </a:tr>
              <a:tr h="50188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Port Wing - 5 Microgrids including WWTP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$775,742</a:t>
                      </a:r>
                    </a:p>
                  </a:txBody>
                  <a:tcPr anchor="ctr">
                    <a:solidFill>
                      <a:srgbClr val="FFFF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317930"/>
                  </a:ext>
                </a:extLst>
              </a:tr>
              <a:tr h="501883">
                <a:tc>
                  <a:txBody>
                    <a:bodyPr/>
                    <a:lstStyle/>
                    <a:p>
                      <a:r>
                        <a:rPr lang="en-US" sz="2000" dirty="0"/>
                        <a:t>Red Cliff 2 microgrids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$1,947,055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2764531"/>
                  </a:ext>
                </a:extLst>
              </a:tr>
              <a:tr h="501883">
                <a:tc>
                  <a:txBody>
                    <a:bodyPr/>
                    <a:lstStyle/>
                    <a:p>
                      <a:r>
                        <a:rPr lang="en-US" sz="2000" dirty="0"/>
                        <a:t>Workforce Development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$1,628,272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1147225"/>
                  </a:ext>
                </a:extLst>
              </a:tr>
              <a:tr h="501883">
                <a:tc>
                  <a:txBody>
                    <a:bodyPr/>
                    <a:lstStyle/>
                    <a:p>
                      <a:r>
                        <a:rPr lang="en-US" sz="2000" dirty="0"/>
                        <a:t>Community Engagement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$351,670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9334112"/>
                  </a:ext>
                </a:extLst>
              </a:tr>
              <a:tr h="501883">
                <a:tc>
                  <a:txBody>
                    <a:bodyPr/>
                    <a:lstStyle/>
                    <a:p>
                      <a:r>
                        <a:rPr lang="en-US" sz="2000" dirty="0"/>
                        <a:t>Programmatic Support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$543,802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0447666"/>
                  </a:ext>
                </a:extLst>
              </a:tr>
              <a:tr h="501883">
                <a:tc>
                  <a:txBody>
                    <a:bodyPr/>
                    <a:lstStyle/>
                    <a:p>
                      <a:r>
                        <a:rPr lang="en-US" sz="2000" dirty="0"/>
                        <a:t>Total Project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$10,482,697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4406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707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F66670-0C70-CA85-FEAC-4C1968FE32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7548DE6-2DBA-6D4A-5409-87ECC86762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213299"/>
              </p:ext>
            </p:extLst>
          </p:nvPr>
        </p:nvGraphicFramePr>
        <p:xfrm>
          <a:off x="1075764" y="719666"/>
          <a:ext cx="9869603" cy="577868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228538">
                  <a:extLst>
                    <a:ext uri="{9D8B030D-6E8A-4147-A177-3AD203B41FA5}">
                      <a16:colId xmlns:a16="http://schemas.microsoft.com/office/drawing/2014/main" val="563710594"/>
                    </a:ext>
                  </a:extLst>
                </a:gridCol>
                <a:gridCol w="2509216">
                  <a:extLst>
                    <a:ext uri="{9D8B030D-6E8A-4147-A177-3AD203B41FA5}">
                      <a16:colId xmlns:a16="http://schemas.microsoft.com/office/drawing/2014/main" val="3605364874"/>
                    </a:ext>
                  </a:extLst>
                </a:gridCol>
                <a:gridCol w="2131849">
                  <a:extLst>
                    <a:ext uri="{9D8B030D-6E8A-4147-A177-3AD203B41FA5}">
                      <a16:colId xmlns:a16="http://schemas.microsoft.com/office/drawing/2014/main" val="2253956710"/>
                    </a:ext>
                  </a:extLst>
                </a:gridCol>
              </a:tblGrid>
              <a:tr h="659351">
                <a:tc gridSpan="3">
                  <a:txBody>
                    <a:bodyPr/>
                    <a:lstStyle/>
                    <a:p>
                      <a:r>
                        <a:rPr lang="en-US" sz="2800" dirty="0">
                          <a:latin typeface="+mn-lt"/>
                        </a:rPr>
                        <a:t>Seven Town Grant &amp; Cost Share (includes contingency)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65353"/>
                  </a:ext>
                </a:extLst>
              </a:tr>
              <a:tr h="667659">
                <a:tc>
                  <a:txBody>
                    <a:bodyPr/>
                    <a:lstStyle/>
                    <a:p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Grant 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Cost Share (20%)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544721"/>
                  </a:ext>
                </a:extLst>
              </a:tr>
              <a:tr h="47188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Town of Washburn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$95,590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$23,898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81501107"/>
                  </a:ext>
                </a:extLst>
              </a:tr>
              <a:tr h="47188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Town of Clover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$125,598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$31,400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3403721"/>
                  </a:ext>
                </a:extLst>
              </a:tr>
              <a:tr h="6326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Town of Drummond (3 microgrids)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$209,728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$52,432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86028190"/>
                  </a:ext>
                </a:extLst>
              </a:tr>
              <a:tr h="6326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Village of Mason (2 microgrids)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$276,096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$69,024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2145162"/>
                  </a:ext>
                </a:extLst>
              </a:tr>
              <a:tr h="6326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Town of Grandview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$107,294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$26,824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75667936"/>
                  </a:ext>
                </a:extLst>
              </a:tr>
              <a:tr h="47188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Town of Kelly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$107,400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$26,850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2157977"/>
                  </a:ext>
                </a:extLst>
              </a:tr>
              <a:tr h="6326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Drummond Sanitary District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$73,612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$18,403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09148315"/>
                  </a:ext>
                </a:extLst>
              </a:tr>
              <a:tr h="47188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Total </a:t>
                      </a:r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$995,317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$248,829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781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611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F66670-0C70-CA85-FEAC-4C1968FE32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7548DE6-2DBA-6D4A-5409-87ECC86762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632474"/>
              </p:ext>
            </p:extLst>
          </p:nvPr>
        </p:nvGraphicFramePr>
        <p:xfrm>
          <a:off x="1075763" y="719666"/>
          <a:ext cx="9528069" cy="588967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410637">
                  <a:extLst>
                    <a:ext uri="{9D8B030D-6E8A-4147-A177-3AD203B41FA5}">
                      <a16:colId xmlns:a16="http://schemas.microsoft.com/office/drawing/2014/main" val="563710594"/>
                    </a:ext>
                  </a:extLst>
                </a:gridCol>
                <a:gridCol w="2977535">
                  <a:extLst>
                    <a:ext uri="{9D8B030D-6E8A-4147-A177-3AD203B41FA5}">
                      <a16:colId xmlns:a16="http://schemas.microsoft.com/office/drawing/2014/main" val="843191435"/>
                    </a:ext>
                  </a:extLst>
                </a:gridCol>
                <a:gridCol w="2139897">
                  <a:extLst>
                    <a:ext uri="{9D8B030D-6E8A-4147-A177-3AD203B41FA5}">
                      <a16:colId xmlns:a16="http://schemas.microsoft.com/office/drawing/2014/main" val="4011700580"/>
                    </a:ext>
                  </a:extLst>
                </a:gridCol>
              </a:tblGrid>
              <a:tr h="643411">
                <a:tc gridSpan="3">
                  <a:txBody>
                    <a:bodyPr/>
                    <a:lstStyle/>
                    <a:p>
                      <a:r>
                        <a:rPr lang="en-US" sz="2800" dirty="0">
                          <a:latin typeface="+mn-lt"/>
                        </a:rPr>
                        <a:t>Seven Town Microgrid Cost Share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037934"/>
                  </a:ext>
                </a:extLst>
              </a:tr>
              <a:tr h="934788">
                <a:tc>
                  <a:txBody>
                    <a:bodyPr/>
                    <a:lstStyle/>
                    <a:p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Cost After Potential Additional Incentives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Adjusted Cost Share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544721"/>
                  </a:ext>
                </a:extLst>
              </a:tr>
              <a:tr h="460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Town of Washburn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$13,728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81501107"/>
                  </a:ext>
                </a:extLst>
              </a:tr>
              <a:tr h="460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Town of Clover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$15,480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3403721"/>
                  </a:ext>
                </a:extLst>
              </a:tr>
              <a:tr h="61739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Town of Drummond (3 microgrids)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$27,874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86028190"/>
                  </a:ext>
                </a:extLst>
              </a:tr>
              <a:tr h="61739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Village of Mason (2 microgrids)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$36,567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2145162"/>
                  </a:ext>
                </a:extLst>
              </a:tr>
              <a:tr h="61739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Town of Grandview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$12,651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75667936"/>
                  </a:ext>
                </a:extLst>
              </a:tr>
              <a:tr h="460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Town of Kelly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$14,970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2157977"/>
                  </a:ext>
                </a:extLst>
              </a:tr>
              <a:tr h="61739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Drummond Sanitary District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$10,734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09148315"/>
                  </a:ext>
                </a:extLst>
              </a:tr>
              <a:tr h="46048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Total</a:t>
                      </a:r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$132,004</a:t>
                      </a:r>
                    </a:p>
                  </a:txBody>
                  <a:tcPr marL="9525" marR="9525" marT="9525" marB="0" anchor="b">
                    <a:solidFill>
                      <a:srgbClr val="FF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6781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5726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F66670-0C70-CA85-FEAC-4C1968FE32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7548DE6-2DBA-6D4A-5409-87ECC86762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174686"/>
              </p:ext>
            </p:extLst>
          </p:nvPr>
        </p:nvGraphicFramePr>
        <p:xfrm>
          <a:off x="1075764" y="719666"/>
          <a:ext cx="9869603" cy="487275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295327">
                  <a:extLst>
                    <a:ext uri="{9D8B030D-6E8A-4147-A177-3AD203B41FA5}">
                      <a16:colId xmlns:a16="http://schemas.microsoft.com/office/drawing/2014/main" val="563710594"/>
                    </a:ext>
                  </a:extLst>
                </a:gridCol>
                <a:gridCol w="1761567">
                  <a:extLst>
                    <a:ext uri="{9D8B030D-6E8A-4147-A177-3AD203B41FA5}">
                      <a16:colId xmlns:a16="http://schemas.microsoft.com/office/drawing/2014/main" val="530772471"/>
                    </a:ext>
                  </a:extLst>
                </a:gridCol>
                <a:gridCol w="2061361">
                  <a:extLst>
                    <a:ext uri="{9D8B030D-6E8A-4147-A177-3AD203B41FA5}">
                      <a16:colId xmlns:a16="http://schemas.microsoft.com/office/drawing/2014/main" val="3605364874"/>
                    </a:ext>
                  </a:extLst>
                </a:gridCol>
                <a:gridCol w="1751348">
                  <a:extLst>
                    <a:ext uri="{9D8B030D-6E8A-4147-A177-3AD203B41FA5}">
                      <a16:colId xmlns:a16="http://schemas.microsoft.com/office/drawing/2014/main" val="2253956710"/>
                    </a:ext>
                  </a:extLst>
                </a:gridCol>
              </a:tblGrid>
              <a:tr h="692316">
                <a:tc gridSpan="4"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</a:rPr>
                        <a:t>Port Wing 5-Facility Project Cost Share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145141"/>
                  </a:ext>
                </a:extLst>
              </a:tr>
              <a:tr h="692316">
                <a:tc>
                  <a:txBody>
                    <a:bodyPr/>
                    <a:lstStyle/>
                    <a:p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Total with Contingency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Grant 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Cost Share (20%)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544721"/>
                  </a:ext>
                </a:extLst>
              </a:tr>
              <a:tr h="49548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Waste Water Treatment Plant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$281,677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$225,342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$56,335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1501107"/>
                  </a:ext>
                </a:extLst>
              </a:tr>
              <a:tr h="49548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Town Hall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$92,290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$73,832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$18,458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3403721"/>
                  </a:ext>
                </a:extLst>
              </a:tr>
              <a:tr h="66431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Garage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$151,415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$121,132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$30,283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6028190"/>
                  </a:ext>
                </a:extLst>
              </a:tr>
              <a:tr h="66431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$172,920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$138,336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$34,584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22145162"/>
                  </a:ext>
                </a:extLst>
              </a:tr>
              <a:tr h="66431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Fire Hall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$77,440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$61,952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$15,488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5667936"/>
                  </a:ext>
                </a:extLst>
              </a:tr>
              <a:tr h="49548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Total </a:t>
                      </a:r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$775,742 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$620,594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$155,148 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781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7728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F66670-0C70-CA85-FEAC-4C1968FE32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7548DE6-2DBA-6D4A-5409-87ECC86762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124341"/>
              </p:ext>
            </p:extLst>
          </p:nvPr>
        </p:nvGraphicFramePr>
        <p:xfrm>
          <a:off x="1075764" y="719666"/>
          <a:ext cx="9869605" cy="548235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881247">
                  <a:extLst>
                    <a:ext uri="{9D8B030D-6E8A-4147-A177-3AD203B41FA5}">
                      <a16:colId xmlns:a16="http://schemas.microsoft.com/office/drawing/2014/main" val="563710594"/>
                    </a:ext>
                  </a:extLst>
                </a:gridCol>
                <a:gridCol w="1989221">
                  <a:extLst>
                    <a:ext uri="{9D8B030D-6E8A-4147-A177-3AD203B41FA5}">
                      <a16:colId xmlns:a16="http://schemas.microsoft.com/office/drawing/2014/main" val="2253956710"/>
                    </a:ext>
                  </a:extLst>
                </a:gridCol>
                <a:gridCol w="2189058">
                  <a:extLst>
                    <a:ext uri="{9D8B030D-6E8A-4147-A177-3AD203B41FA5}">
                      <a16:colId xmlns:a16="http://schemas.microsoft.com/office/drawing/2014/main" val="843191435"/>
                    </a:ext>
                  </a:extLst>
                </a:gridCol>
                <a:gridCol w="1810079">
                  <a:extLst>
                    <a:ext uri="{9D8B030D-6E8A-4147-A177-3AD203B41FA5}">
                      <a16:colId xmlns:a16="http://schemas.microsoft.com/office/drawing/2014/main" val="4011700580"/>
                    </a:ext>
                  </a:extLst>
                </a:gridCol>
              </a:tblGrid>
              <a:tr h="692316">
                <a:tc gridSpan="4">
                  <a:txBody>
                    <a:bodyPr/>
                    <a:lstStyle/>
                    <a:p>
                      <a:r>
                        <a:rPr lang="en-US" sz="2800" dirty="0">
                          <a:latin typeface="+mn-lt"/>
                        </a:rPr>
                        <a:t>Port Wing Projects Cost Share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138510"/>
                  </a:ext>
                </a:extLst>
              </a:tr>
              <a:tr h="692316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n-lt"/>
                        </a:rPr>
                        <a:t>Port Wing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Cost Share (20%)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Cost After Potential Additional Incentives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Adjusted Cost Share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544721"/>
                  </a:ext>
                </a:extLst>
              </a:tr>
              <a:tr h="49548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Waste Water Treatment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$56,335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$20,572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81501107"/>
                  </a:ext>
                </a:extLst>
              </a:tr>
              <a:tr h="49548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Town Hall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$18,458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$7,071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3403721"/>
                  </a:ext>
                </a:extLst>
              </a:tr>
              <a:tr h="66431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Garage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$30,283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$17,758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86028190"/>
                  </a:ext>
                </a:extLst>
              </a:tr>
              <a:tr h="66431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$34,584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$10,184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2145162"/>
                  </a:ext>
                </a:extLst>
              </a:tr>
              <a:tr h="66431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Fire Hall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$15,488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$6,722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75667936"/>
                  </a:ext>
                </a:extLst>
              </a:tr>
              <a:tr h="49548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Total</a:t>
                      </a:r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$155,148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$62,306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6781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5862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7BA183-8897-6D34-4D5B-8B916CB99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9257" y="594519"/>
            <a:ext cx="6519672" cy="667512"/>
          </a:xfrm>
        </p:spPr>
        <p:txBody>
          <a:bodyPr/>
          <a:lstStyle/>
          <a:p>
            <a:r>
              <a:rPr lang="en-US" dirty="0"/>
              <a:t>Grant Process Flow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98EC2-45B4-8791-6CFF-FEEFA1E85F4D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1204575" y="457200"/>
            <a:ext cx="987425" cy="274638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10A16C1-36AB-4989-E2B4-354492C963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1586604"/>
              </p:ext>
            </p:extLst>
          </p:nvPr>
        </p:nvGraphicFramePr>
        <p:xfrm>
          <a:off x="343877" y="928275"/>
          <a:ext cx="1159959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9985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4"/>
          <p:cNvSpPr txBox="1">
            <a:spLocks noGrp="1"/>
          </p:cNvSpPr>
          <p:nvPr>
            <p:ph type="title"/>
          </p:nvPr>
        </p:nvSpPr>
        <p:spPr>
          <a:xfrm>
            <a:off x="3444949" y="1086010"/>
            <a:ext cx="8895907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dirty="0"/>
              <a:t>Grant Scoring</a:t>
            </a:r>
            <a:endParaRPr dirty="0"/>
          </a:p>
        </p:txBody>
      </p:sp>
      <p:sp>
        <p:nvSpPr>
          <p:cNvPr id="325" name="Google Shape;325;p14"/>
          <p:cNvSpPr txBox="1">
            <a:spLocks noGrp="1"/>
          </p:cNvSpPr>
          <p:nvPr>
            <p:ph type="body" idx="1"/>
          </p:nvPr>
        </p:nvSpPr>
        <p:spPr>
          <a:xfrm>
            <a:off x="4413788" y="2241581"/>
            <a:ext cx="6766560" cy="2700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</a:pPr>
            <a:r>
              <a:rPr lang="en-US" sz="2800"/>
              <a:t>Technical Review Criteria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</a:pPr>
            <a:endParaRPr/>
          </a:p>
        </p:txBody>
      </p:sp>
      <p:sp>
        <p:nvSpPr>
          <p:cNvPr id="326" name="Google Shape;326;p14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graphicFrame>
        <p:nvGraphicFramePr>
          <p:cNvPr id="327" name="Google Shape;327;p14"/>
          <p:cNvGraphicFramePr/>
          <p:nvPr/>
        </p:nvGraphicFramePr>
        <p:xfrm>
          <a:off x="3828902" y="2859107"/>
          <a:ext cx="8128000" cy="2057450"/>
        </p:xfrm>
        <a:graphic>
          <a:graphicData uri="http://schemas.openxmlformats.org/drawingml/2006/table">
            <a:tbl>
              <a:tblPr firstRow="1" bandRow="1">
                <a:noFill/>
                <a:tableStyleId>{792359E5-1E65-4380-9DA9-9E35ED032887}</a:tableStyleId>
              </a:tblPr>
              <a:tblGrid>
                <a:gridCol w="594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4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u="none" strike="noStrike" cap="none">
                          <a:solidFill>
                            <a:schemeClr val="accent6"/>
                          </a:solidFill>
                        </a:rPr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solidFill>
                            <a:schemeClr val="accent6"/>
                          </a:solidFill>
                        </a:rPr>
                        <a:t>Technical Merit, Innovation, &amp; Input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solidFill>
                            <a:schemeClr val="accent6"/>
                          </a:solidFill>
                        </a:rPr>
                        <a:t>30%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solidFill>
                            <a:schemeClr val="accent6"/>
                          </a:solidFill>
                        </a:rPr>
                        <a:t>2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solidFill>
                            <a:schemeClr val="accent6"/>
                          </a:solidFill>
                        </a:rPr>
                        <a:t>Financial and Market Viability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solidFill>
                            <a:schemeClr val="accent6"/>
                          </a:solidFill>
                        </a:rPr>
                        <a:t>20%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solidFill>
                            <a:schemeClr val="accent6"/>
                          </a:solidFill>
                        </a:rPr>
                        <a:t>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solidFill>
                            <a:schemeClr val="accent6"/>
                          </a:solidFill>
                        </a:rPr>
                        <a:t>Workplan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solidFill>
                            <a:schemeClr val="accent6"/>
                          </a:solidFill>
                        </a:rPr>
                        <a:t>15%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solidFill>
                            <a:schemeClr val="accent6"/>
                          </a:solidFill>
                        </a:rPr>
                        <a:t>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solidFill>
                            <a:schemeClr val="accent6"/>
                          </a:solidFill>
                        </a:rPr>
                        <a:t>Management Team &amp; Project Partners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solidFill>
                            <a:schemeClr val="accent6"/>
                          </a:solidFill>
                        </a:rPr>
                        <a:t>15%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solidFill>
                            <a:schemeClr val="accent6"/>
                          </a:solidFill>
                        </a:rPr>
                        <a:t>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solidFill>
                            <a:schemeClr val="accent6"/>
                          </a:solidFill>
                        </a:rPr>
                        <a:t>Community Benefits Plan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solidFill>
                            <a:schemeClr val="accent6"/>
                          </a:solidFill>
                        </a:rPr>
                        <a:t>20%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9EFBB7-126A-1A28-99E6-7BA86B13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3074" y="2761307"/>
            <a:ext cx="6965852" cy="1797329"/>
          </a:xfrm>
        </p:spPr>
        <p:txBody>
          <a:bodyPr/>
          <a:lstStyle/>
          <a:p>
            <a:r>
              <a:rPr lang="en-US" dirty="0"/>
              <a:t>Bayfield County Compressed Natural Gas (CNG)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76C6CA-E54E-D857-EC44-53136AD76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5600" y="4718303"/>
            <a:ext cx="6400800" cy="1356571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PLOW TRUCKS, FUELING AND MAINTEANNCE FACILTY UPGRADES, WASHBURN WISCONSIN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6BFA1-46FD-8071-5FC9-3DFE245B0A35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1204575" y="457200"/>
            <a:ext cx="987425" cy="274638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24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"/>
          <p:cNvSpPr txBox="1">
            <a:spLocks noGrp="1"/>
          </p:cNvSpPr>
          <p:nvPr>
            <p:ph type="title"/>
          </p:nvPr>
        </p:nvSpPr>
        <p:spPr>
          <a:xfrm>
            <a:off x="1499616" y="689840"/>
            <a:ext cx="5693664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sz="4400" b="1" dirty="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AGENDA</a:t>
            </a:r>
            <a:endParaRPr sz="4400" b="1" dirty="0">
              <a:solidFill>
                <a:schemeClr val="accent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3" name="Google Shape;243;p2"/>
          <p:cNvSpPr txBox="1">
            <a:spLocks noGrp="1"/>
          </p:cNvSpPr>
          <p:nvPr>
            <p:ph type="body" idx="1"/>
          </p:nvPr>
        </p:nvSpPr>
        <p:spPr>
          <a:xfrm>
            <a:off x="1499616" y="2096086"/>
            <a:ext cx="6489352" cy="379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 dirty="0"/>
              <a:t>Introductions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 dirty="0"/>
              <a:t>Grant Overview and Project Partners – Amy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 dirty="0"/>
              <a:t>Project Overview, Architecture, and Budget - Bill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</a:pPr>
            <a:r>
              <a:rPr lang="en-US" dirty="0"/>
              <a:t>Grant Process and Scoring Criteria – Laura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</a:pPr>
            <a:r>
              <a:rPr lang="en-US" dirty="0"/>
              <a:t>Bayfield County CNG – Mark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</a:pPr>
            <a:r>
              <a:rPr lang="en-US" dirty="0"/>
              <a:t>Q &amp; A 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endParaRPr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047E1-6874-D6EA-B4D6-9815ADBD9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69" y="453849"/>
            <a:ext cx="6400800" cy="2235029"/>
          </a:xfrm>
        </p:spPr>
        <p:txBody>
          <a:bodyPr/>
          <a:lstStyle/>
          <a:p>
            <a:pPr algn="l"/>
            <a:r>
              <a:rPr lang="en-US" dirty="0"/>
              <a:t>CNG:</a:t>
            </a:r>
            <a:br>
              <a:rPr lang="en-US" dirty="0"/>
            </a:br>
            <a:r>
              <a:rPr lang="en-US" sz="1600" dirty="0"/>
              <a:t>* ECONOMICAL: Half the cost of diesel, less fluctuation</a:t>
            </a:r>
            <a:br>
              <a:rPr lang="en-US" sz="1600" dirty="0"/>
            </a:br>
            <a:r>
              <a:rPr lang="en-US" sz="1600" dirty="0"/>
              <a:t>* CLEAN: Lower emissions than Diesel</a:t>
            </a:r>
            <a:br>
              <a:rPr lang="en-US" sz="1600" dirty="0"/>
            </a:br>
            <a:r>
              <a:rPr lang="en-US" sz="1600" dirty="0"/>
              <a:t>* CONVIENIENT: Natural gas is always available plus no DEF requirements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04278-2646-27C4-6786-48CC1E800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5600" y="2995339"/>
            <a:ext cx="6400800" cy="2235029"/>
          </a:xfrm>
        </p:spPr>
        <p:txBody>
          <a:bodyPr/>
          <a:lstStyle/>
          <a:p>
            <a:r>
              <a:rPr lang="en-US" b="1" dirty="0"/>
              <a:t>Current Bayfield County CNG Fleet:  Sheriff, Forestry, Health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How it works:  </a:t>
            </a:r>
          </a:p>
          <a:p>
            <a:pPr marL="571500" indent="-342900" algn="l">
              <a:buFont typeface="Arial" panose="020B0604020202020204" pitchFamily="34" charset="0"/>
              <a:buChar char="•"/>
            </a:pPr>
            <a:r>
              <a:rPr lang="en-US" dirty="0"/>
              <a:t>Natural Gas from Xcel is compressed to 3600 psi.</a:t>
            </a:r>
          </a:p>
          <a:p>
            <a:pPr marL="571500" indent="-342900" algn="l">
              <a:buFont typeface="Arial" panose="020B0604020202020204" pitchFamily="34" charset="0"/>
              <a:buChar char="•"/>
            </a:pPr>
            <a:r>
              <a:rPr lang="en-US" dirty="0"/>
              <a:t>Modified vehicles with CNG tanks.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52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B7378-3C3C-B31C-5852-08A4B6B9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CNG FUELING STATION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CBFE3-6745-4685-0B17-3FCFA9C3C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28370" y="3945418"/>
            <a:ext cx="4937936" cy="5767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>
              <a:lnSpc>
                <a:spcPct val="90000"/>
              </a:lnSpc>
              <a:spcBef>
                <a:spcPts val="1000"/>
              </a:spcBef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Slow fill, fast fill, compressors &amp; storage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113B8D-1E52-9DC2-3A16-1D9E2D70F6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862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BABCE-13E8-CB9E-6CCC-E50DE73F8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13786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D143264-EF21-1DF6-693D-D7CF051B4F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0" r="1" b="1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E6316C-275D-DA38-C3A0-A0A386EBAD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402" r="2" b="8289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19DAE0-001C-F678-F7F4-DC2A0EF8B0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276" r="-4" b="5074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4397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C35A348-C5D6-4112-9FDD-93A493B01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7F55E0-B7A4-4B11-99BB-F83EA36E8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9881104" cy="1400400"/>
          </a:xfrm>
        </p:spPr>
        <p:txBody>
          <a:bodyPr vert="horz" wrap="square" lIns="91440" tIns="45720" rIns="91440" bIns="45720" rtlCol="0" anchor="b">
            <a:normAutofit fontScale="90000"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FACILITY UPGRADES: HVAC, Gas Detectors, Wiring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A223C9-9223-7F2A-C2E7-19149F4500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06" r="9688" b="3"/>
          <a:stretch/>
        </p:blipFill>
        <p:spPr>
          <a:xfrm>
            <a:off x="20" y="10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AFAE14-BF4D-DC3C-D930-C15189BB1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659" b="-5"/>
          <a:stretch/>
        </p:blipFill>
        <p:spPr>
          <a:xfrm>
            <a:off x="4191002" y="10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86634F-9D1B-C7A4-75A6-6CA5ABB429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48" r="18903" b="1"/>
          <a:stretch/>
        </p:blipFill>
        <p:spPr>
          <a:xfrm>
            <a:off x="8191500" y="10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3270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35A348-C5D6-4112-9FDD-93A493B01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DC35A6-B7C9-1CE4-875A-930153E47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sz="43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CNG PLOW TRUCKS</a:t>
            </a:r>
            <a:br>
              <a:rPr lang="en-US" sz="43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43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92608C-AC31-335B-BB35-C18DFD554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22" b="-1"/>
          <a:stretch/>
        </p:blipFill>
        <p:spPr>
          <a:xfrm>
            <a:off x="20" y="10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8AB02E-E1F6-A5FB-6285-11A1883D54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63" r="1" b="11295"/>
          <a:stretch/>
        </p:blipFill>
        <p:spPr>
          <a:xfrm>
            <a:off x="4191002" y="10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7B287B-5EA5-3AC9-2056-BEE092F808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59" r="9091" b="-2"/>
          <a:stretch/>
        </p:blipFill>
        <p:spPr>
          <a:xfrm>
            <a:off x="8191500" y="10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4599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CD7D09-5606-31C3-1A93-75C3422F1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59" y="1883664"/>
            <a:ext cx="8212015" cy="768096"/>
          </a:xfrm>
        </p:spPr>
        <p:txBody>
          <a:bodyPr/>
          <a:lstStyle/>
          <a:p>
            <a:r>
              <a:rPr lang="en-US" dirty="0"/>
              <a:t>What we need from 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2A5A1F-747F-0EF0-E719-36F61E3C30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A letter of commitment or resolution that you will be part of the program, if awarded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B446A-3F60-E6CB-9368-AC43865F94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75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0"/>
          <p:cNvSpPr txBox="1"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ctr" anchorCtr="0">
            <a:noAutofit/>
          </a:bodyPr>
          <a:lstStyle/>
          <a:p>
            <a:pPr marL="0" lvl="0" indent="0" algn="l" rtl="0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THANK YOU</a:t>
            </a:r>
            <a:endParaRPr/>
          </a:p>
        </p:txBody>
      </p:sp>
      <p:sp>
        <p:nvSpPr>
          <p:cNvPr id="506" name="Google Shape;506;p30"/>
          <p:cNvSpPr txBox="1">
            <a:spLocks noGrp="1"/>
          </p:cNvSpPr>
          <p:nvPr>
            <p:ph type="subTitle" idx="1"/>
          </p:nvPr>
        </p:nvSpPr>
        <p:spPr>
          <a:xfrm>
            <a:off x="1545335" y="2846832"/>
            <a:ext cx="9667162" cy="2176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 b="1" dirty="0"/>
              <a:t>Amy Simpkins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amy@mugrid.com</a:t>
            </a:r>
            <a:endParaRPr lang="en-US" u="sng" dirty="0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 b="1" dirty="0"/>
              <a:t>Laura Novak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Laura.novak@mugrid.com</a:t>
            </a:r>
            <a:r>
              <a:rPr lang="en-US" dirty="0"/>
              <a:t> </a:t>
            </a:r>
          </a:p>
          <a:p>
            <a:pPr marL="0" lvl="0" indent="0" algn="l" rtl="0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 b="1" dirty="0"/>
              <a:t>Bill Bailey </a:t>
            </a:r>
            <a:r>
              <a:rPr lang="en-US" dirty="0">
                <a:hlinkClick r:id="rId5"/>
              </a:rPr>
              <a:t>billebailey2@gmail.com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r>
              <a:rPr lang="en-US" b="1" dirty="0"/>
              <a:t>Mark Abeles-Allison </a:t>
            </a:r>
            <a:r>
              <a:rPr lang="en-US" dirty="0">
                <a:hlinkClick r:id="rId6"/>
              </a:rPr>
              <a:t>Mark.Abeles-Allison@bayfieldcounty.wi.gov</a:t>
            </a:r>
            <a:r>
              <a:rPr lang="en-US" dirty="0"/>
              <a:t> </a:t>
            </a:r>
          </a:p>
          <a:p>
            <a:pPr marL="0" lvl="0" indent="0" algn="l" rtl="0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F7653-1541-87E7-BDA5-B05625F91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483" y="4868481"/>
            <a:ext cx="7484012" cy="1627632"/>
          </a:xfrm>
        </p:spPr>
        <p:txBody>
          <a:bodyPr/>
          <a:lstStyle/>
          <a:p>
            <a:r>
              <a:rPr lang="en-US" sz="2400" dirty="0"/>
              <a:t>US Department of Energy (DOE)</a:t>
            </a:r>
            <a:br>
              <a:rPr lang="en-US" sz="2400" dirty="0"/>
            </a:br>
            <a:r>
              <a:rPr lang="en-US" sz="2400" dirty="0"/>
              <a:t>Office of Clean Energy Demonstrations (OCED)</a:t>
            </a:r>
            <a:br>
              <a:rPr lang="en-US" sz="2400" dirty="0"/>
            </a:br>
            <a:r>
              <a:rPr lang="en-US" sz="2400" dirty="0"/>
              <a:t>Funding Opportunity Announcement (FOA)</a:t>
            </a:r>
            <a:br>
              <a:rPr lang="en-US" sz="2400" dirty="0"/>
            </a:br>
            <a:r>
              <a:rPr lang="en-US" sz="2400" dirty="0"/>
              <a:t>DE-FOA-0002970 </a:t>
            </a:r>
            <a:br>
              <a:rPr lang="en-US" sz="2400" dirty="0"/>
            </a:br>
            <a:r>
              <a:rPr lang="en-US" sz="2400" dirty="0"/>
              <a:t>Energy Improvement in Rural or Remote Areas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59EA358-6109-D891-22DF-EB7AF17444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5175371"/>
              </p:ext>
            </p:extLst>
          </p:nvPr>
        </p:nvGraphicFramePr>
        <p:xfrm>
          <a:off x="132496" y="707872"/>
          <a:ext cx="11781337" cy="6150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Google Shape;242;p2">
            <a:extLst>
              <a:ext uri="{FF2B5EF4-FFF2-40B4-BE49-F238E27FC236}">
                <a16:creationId xmlns:a16="http://schemas.microsoft.com/office/drawing/2014/main" id="{E756EB38-DCE6-C26E-D399-52E9164702F1}"/>
              </a:ext>
            </a:extLst>
          </p:cNvPr>
          <p:cNvSpPr txBox="1">
            <a:spLocks/>
          </p:cNvSpPr>
          <p:nvPr/>
        </p:nvSpPr>
        <p:spPr>
          <a:xfrm>
            <a:off x="2741014" y="62144"/>
            <a:ext cx="8169641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  <a:buFont typeface="Arial Black"/>
              <a:buNone/>
            </a:pPr>
            <a:r>
              <a:rPr lang="en-US" sz="4400" dirty="0">
                <a:latin typeface="Arial Black"/>
                <a:ea typeface="Arial Black"/>
                <a:cs typeface="Arial Black"/>
                <a:sym typeface="Arial Black"/>
              </a:rPr>
              <a:t>ERA Program Pedigree</a:t>
            </a:r>
          </a:p>
        </p:txBody>
      </p:sp>
    </p:spTree>
    <p:extLst>
      <p:ext uri="{BB962C8B-B14F-4D97-AF65-F5344CB8AC3E}">
        <p14:creationId xmlns:p14="http://schemas.microsoft.com/office/powerpoint/2010/main" val="3992334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"/>
          <p:cNvSpPr txBox="1">
            <a:spLocks noGrp="1"/>
          </p:cNvSpPr>
          <p:nvPr>
            <p:ph type="title"/>
          </p:nvPr>
        </p:nvSpPr>
        <p:spPr>
          <a:xfrm>
            <a:off x="244549" y="928222"/>
            <a:ext cx="9051851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 dirty="0"/>
              <a:t>SPECIFICATIONS ACROSS TOPIC AREAS-</a:t>
            </a:r>
            <a:br>
              <a:rPr lang="en-US" dirty="0"/>
            </a:br>
            <a:r>
              <a:rPr lang="en-US" sz="2800" dirty="0"/>
              <a:t>MUST SATISFY AT LEAST ONE</a:t>
            </a:r>
            <a:endParaRPr dirty="0"/>
          </a:p>
        </p:txBody>
      </p:sp>
      <p:sp>
        <p:nvSpPr>
          <p:cNvPr id="263" name="Google Shape;263;p4"/>
          <p:cNvSpPr txBox="1">
            <a:spLocks noGrp="1"/>
          </p:cNvSpPr>
          <p:nvPr>
            <p:ph type="body" idx="1"/>
          </p:nvPr>
        </p:nvSpPr>
        <p:spPr>
          <a:xfrm>
            <a:off x="2895600" y="3172968"/>
            <a:ext cx="6400800" cy="51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C8F"/>
              </a:buClr>
              <a:buSzPts val="2000"/>
              <a:buFont typeface="Arial Black"/>
              <a:buAutoNum type="alphaUcPeriod"/>
            </a:pPr>
            <a:r>
              <a:rPr lang="en-US" sz="2000" b="1" dirty="0">
                <a:solidFill>
                  <a:srgbClr val="202C8F"/>
                </a:solidFill>
                <a:latin typeface="Arial Black"/>
                <a:ea typeface="Arial Black"/>
                <a:cs typeface="Arial Black"/>
                <a:sym typeface="Arial Black"/>
              </a:rPr>
              <a:t>Improving overall cost-effectiveness of energy generation, transmission, or </a:t>
            </a:r>
            <a:r>
              <a:rPr lang="en-US" sz="2000" b="1" dirty="0">
                <a:latin typeface="Arial Black"/>
                <a:ea typeface="Arial Black"/>
                <a:cs typeface="Arial Black"/>
                <a:sym typeface="Arial Black"/>
              </a:rPr>
              <a:t>distribution systems.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 Black"/>
              <a:buAutoNum type="alphaUcPeriod"/>
            </a:pPr>
            <a:r>
              <a:rPr lang="en-US" sz="2000" b="1" dirty="0">
                <a:latin typeface="Arial Black"/>
                <a:ea typeface="Arial Black"/>
                <a:cs typeface="Arial Black"/>
                <a:sym typeface="Arial Black"/>
              </a:rPr>
              <a:t>Siting or upgrading transmission and distribution lines.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C8F"/>
              </a:buClr>
              <a:buSzPts val="2000"/>
              <a:buFont typeface="Arial Black"/>
              <a:buAutoNum type="alphaUcPeriod"/>
            </a:pPr>
            <a:r>
              <a:rPr lang="en-US" sz="2000" b="1" dirty="0">
                <a:latin typeface="Arial Black"/>
                <a:ea typeface="Arial Black"/>
                <a:cs typeface="Arial Black"/>
                <a:sym typeface="Arial Black"/>
              </a:rPr>
              <a:t>Reducing greenhouse gas emissions from energy generation in rural or remote areas.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C8F"/>
              </a:buClr>
              <a:buSzPts val="2000"/>
              <a:buFont typeface="Arial Black"/>
              <a:buAutoNum type="alphaUcPeriod"/>
            </a:pPr>
            <a:r>
              <a:rPr lang="en-US" sz="2000" b="1" dirty="0">
                <a:latin typeface="Arial Black"/>
                <a:ea typeface="Arial Black"/>
                <a:cs typeface="Arial Black"/>
                <a:sym typeface="Arial Black"/>
              </a:rPr>
              <a:t>Providing or modernizing </a:t>
            </a:r>
            <a:r>
              <a:rPr lang="en-US" sz="2000" b="1" dirty="0">
                <a:solidFill>
                  <a:srgbClr val="202C8F"/>
                </a:solidFill>
                <a:latin typeface="Arial Black"/>
                <a:ea typeface="Arial Black"/>
                <a:cs typeface="Arial Black"/>
                <a:sym typeface="Arial Black"/>
              </a:rPr>
              <a:t>electric generation facilities.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C8F"/>
              </a:buClr>
              <a:buSzPts val="2000"/>
              <a:buFont typeface="Arial Black"/>
              <a:buAutoNum type="alphaUcPeriod"/>
            </a:pPr>
            <a:r>
              <a:rPr lang="en-US" sz="2000" b="1" dirty="0">
                <a:solidFill>
                  <a:srgbClr val="202C8F"/>
                </a:solidFill>
                <a:latin typeface="Arial Black"/>
                <a:ea typeface="Arial Black"/>
                <a:cs typeface="Arial Black"/>
                <a:sym typeface="Arial Black"/>
              </a:rPr>
              <a:t>Developing microgrids.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 Black"/>
              <a:buAutoNum type="alphaUcPeriod"/>
            </a:pPr>
            <a:r>
              <a:rPr lang="en-US" sz="2000" b="1" dirty="0">
                <a:solidFill>
                  <a:srgbClr val="3A3838"/>
                </a:solidFill>
                <a:latin typeface="Arial Black"/>
                <a:ea typeface="Arial Black"/>
                <a:cs typeface="Arial Black"/>
                <a:sym typeface="Arial Black"/>
              </a:rPr>
              <a:t>Increasing energy efficiency.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"/>
          <p:cNvSpPr txBox="1">
            <a:spLocks noGrp="1"/>
          </p:cNvSpPr>
          <p:nvPr>
            <p:ph type="title"/>
          </p:nvPr>
        </p:nvSpPr>
        <p:spPr>
          <a:xfrm>
            <a:off x="758952" y="21031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 Black"/>
              <a:buNone/>
            </a:pPr>
            <a:r>
              <a:rPr lang="en-US"/>
              <a:t>PROJECT PHASES</a:t>
            </a:r>
            <a:endParaRPr/>
          </a:p>
        </p:txBody>
      </p:sp>
      <p:pic>
        <p:nvPicPr>
          <p:cNvPr id="269" name="Google Shape;269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5360" t="13104" r="17917" b="9661"/>
          <a:stretch/>
        </p:blipFill>
        <p:spPr>
          <a:xfrm>
            <a:off x="961759" y="852318"/>
            <a:ext cx="10637057" cy="565122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5"/>
          <p:cNvSpPr txBox="1">
            <a:spLocks noGrp="1"/>
          </p:cNvSpPr>
          <p:nvPr>
            <p:ph type="sldNum" idx="12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71" name="Google Shape;271;p5"/>
          <p:cNvSpPr txBox="1"/>
          <p:nvPr/>
        </p:nvSpPr>
        <p:spPr>
          <a:xfrm>
            <a:off x="7760274" y="6503540"/>
            <a:ext cx="443172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For full resolution, see FOA guidance document page 39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12962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3FEA0-C905-1B83-7A29-8186FCA65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76" y="347472"/>
            <a:ext cx="10671048" cy="768096"/>
          </a:xfrm>
        </p:spPr>
        <p:txBody>
          <a:bodyPr/>
          <a:lstStyle/>
          <a:p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Resilience and Prosperity in Rural Northern Wisconsin 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dirty="0"/>
              <a:t>Project Partners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AD153-B4EB-43B5-575B-2B96173882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69DFC18-D46C-2CBB-B7D0-5DA3F8EE6A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4141338"/>
              </p:ext>
            </p:extLst>
          </p:nvPr>
        </p:nvGraphicFramePr>
        <p:xfrm>
          <a:off x="259080" y="1467506"/>
          <a:ext cx="116738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8232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E05CB8-52E5-314C-E694-2DC080F5D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465" y="321369"/>
            <a:ext cx="8299938" cy="768096"/>
          </a:xfrm>
        </p:spPr>
        <p:txBody>
          <a:bodyPr/>
          <a:lstStyle/>
          <a:p>
            <a:r>
              <a:rPr lang="en-US" sz="3200" dirty="0"/>
              <a:t>Project Theme: “Stronger Together”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61D160-5C2C-7D22-08B0-90833E794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38596" y="5449641"/>
            <a:ext cx="6766560" cy="1153550"/>
          </a:xfrm>
        </p:spPr>
        <p:txBody>
          <a:bodyPr/>
          <a:lstStyle/>
          <a:p>
            <a:r>
              <a:rPr lang="en-US" sz="1800" dirty="0"/>
              <a:t>Plus: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Workforce development, job creation, skilled training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Community engagement, education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Connection to and visibility with state agencies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24D85D6-710B-70DC-5793-2D73F532BA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3008394"/>
              </p:ext>
            </p:extLst>
          </p:nvPr>
        </p:nvGraphicFramePr>
        <p:xfrm>
          <a:off x="3419972" y="971296"/>
          <a:ext cx="8671414" cy="4478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876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380DB31-9FD2-2768-89AE-9C34AA9FC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572" y="1326035"/>
            <a:ext cx="10054279" cy="56555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E59155-3193-14A2-DEAC-C57319E6E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117" y="731520"/>
            <a:ext cx="9386298" cy="768096"/>
          </a:xfrm>
        </p:spPr>
        <p:txBody>
          <a:bodyPr/>
          <a:lstStyle/>
          <a:p>
            <a:r>
              <a:rPr lang="en-US" dirty="0"/>
              <a:t>Town Microgrid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3B91B-1605-AAFD-BB51-E7C06506AB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1AA3D1-B40C-D4D4-FA97-24FE8BBEBAC0}"/>
              </a:ext>
            </a:extLst>
          </p:cNvPr>
          <p:cNvSpPr txBox="1"/>
          <p:nvPr/>
        </p:nvSpPr>
        <p:spPr>
          <a:xfrm>
            <a:off x="3657599" y="6364871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Projects</a:t>
            </a:r>
          </a:p>
        </p:txBody>
      </p:sp>
    </p:spTree>
    <p:extLst>
      <p:ext uri="{BB962C8B-B14F-4D97-AF65-F5344CB8AC3E}">
        <p14:creationId xmlns:p14="http://schemas.microsoft.com/office/powerpoint/2010/main" val="2671148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B5362A-15AC-C01B-97E4-BBC45A388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572" y="1326035"/>
            <a:ext cx="10054279" cy="56555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E59155-3193-14A2-DEAC-C57319E6E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117" y="731520"/>
            <a:ext cx="9386298" cy="768096"/>
          </a:xfrm>
        </p:spPr>
        <p:txBody>
          <a:bodyPr/>
          <a:lstStyle/>
          <a:p>
            <a:r>
              <a:rPr lang="en-US" dirty="0"/>
              <a:t>Town Microgrid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3B91B-1605-AAFD-BB51-E7C06506AB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1AA3D1-B40C-D4D4-FA97-24FE8BBEBAC0}"/>
              </a:ext>
            </a:extLst>
          </p:cNvPr>
          <p:cNvSpPr txBox="1"/>
          <p:nvPr/>
        </p:nvSpPr>
        <p:spPr>
          <a:xfrm>
            <a:off x="4112740" y="6439012"/>
            <a:ext cx="3966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Some (larger, more complex) Projects</a:t>
            </a:r>
          </a:p>
        </p:txBody>
      </p:sp>
    </p:spTree>
    <p:extLst>
      <p:ext uri="{BB962C8B-B14F-4D97-AF65-F5344CB8AC3E}">
        <p14:creationId xmlns:p14="http://schemas.microsoft.com/office/powerpoint/2010/main" val="2215703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</TotalTime>
  <Words>1260</Words>
  <Application>Microsoft Office PowerPoint</Application>
  <PresentationFormat>Widescreen</PresentationFormat>
  <Paragraphs>306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 Black</vt:lpstr>
      <vt:lpstr>EB Garamond</vt:lpstr>
      <vt:lpstr>Arial</vt:lpstr>
      <vt:lpstr>Calibri</vt:lpstr>
      <vt:lpstr>Office Theme</vt:lpstr>
      <vt:lpstr>Department of Energy Grant Energy in Rural or Remote Areas</vt:lpstr>
      <vt:lpstr>AGENDA</vt:lpstr>
      <vt:lpstr>US Department of Energy (DOE) Office of Clean Energy Demonstrations (OCED) Funding Opportunity Announcement (FOA) DE-FOA-0002970  Energy Improvement in Rural or Remote Areas</vt:lpstr>
      <vt:lpstr>SPECIFICATIONS ACROSS TOPIC AREAS- MUST SATISFY AT LEAST ONE</vt:lpstr>
      <vt:lpstr>PROJECT PHASES</vt:lpstr>
      <vt:lpstr>Resilience and Prosperity in Rural Northern Wisconsin  Project Partners</vt:lpstr>
      <vt:lpstr>Project Theme: “Stronger Together”</vt:lpstr>
      <vt:lpstr>Town Microgrid Architecture</vt:lpstr>
      <vt:lpstr>Town Microgrid Architecture</vt:lpstr>
      <vt:lpstr>BENEFITS</vt:lpstr>
      <vt:lpstr>Resilience and Prosperity in Rural Northern Wisconsin PROJECT TIMELINE &amp; BUDGET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Grant Process Flow</vt:lpstr>
      <vt:lpstr>Grant Scoring</vt:lpstr>
      <vt:lpstr>Bayfield County Compressed Natural Gas (CNG) </vt:lpstr>
      <vt:lpstr>CNG: * ECONOMICAL: Half the cost of diesel, less fluctuation * CLEAN: Lower emissions than Diesel * CONVIENIENT: Natural gas is always available plus no DEF requirements  </vt:lpstr>
      <vt:lpstr>CNG FUELING STATION</vt:lpstr>
      <vt:lpstr>FACILITY UPGRADES: HVAC, Gas Detectors, Wiring</vt:lpstr>
      <vt:lpstr>CNG PLOW TRUCKS </vt:lpstr>
      <vt:lpstr>What we need from you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STORYBOARDING ERA 2970</dc:title>
  <dc:creator>Laura</dc:creator>
  <cp:lastModifiedBy>Amy Simpkins</cp:lastModifiedBy>
  <cp:revision>20</cp:revision>
  <dcterms:created xsi:type="dcterms:W3CDTF">2023-06-13T13:36:42Z</dcterms:created>
  <dcterms:modified xsi:type="dcterms:W3CDTF">2023-07-06T23:53:10Z</dcterms:modified>
</cp:coreProperties>
</file>